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</p:sldMasterIdLst>
  <p:notesMasterIdLst>
    <p:notesMasterId r:id="rId26"/>
  </p:notesMasterIdLst>
  <p:handoutMasterIdLst>
    <p:handoutMasterId r:id="rId27"/>
  </p:handoutMasterIdLst>
  <p:sldIdLst>
    <p:sldId id="406" r:id="rId3"/>
    <p:sldId id="405" r:id="rId4"/>
    <p:sldId id="479" r:id="rId5"/>
    <p:sldId id="375" r:id="rId6"/>
    <p:sldId id="457" r:id="rId7"/>
    <p:sldId id="458" r:id="rId8"/>
    <p:sldId id="460" r:id="rId9"/>
    <p:sldId id="461" r:id="rId10"/>
    <p:sldId id="462" r:id="rId11"/>
    <p:sldId id="463" r:id="rId12"/>
    <p:sldId id="464" r:id="rId13"/>
    <p:sldId id="465" r:id="rId14"/>
    <p:sldId id="466" r:id="rId15"/>
    <p:sldId id="467" r:id="rId16"/>
    <p:sldId id="469" r:id="rId17"/>
    <p:sldId id="470" r:id="rId18"/>
    <p:sldId id="471" r:id="rId19"/>
    <p:sldId id="472" r:id="rId20"/>
    <p:sldId id="473" r:id="rId21"/>
    <p:sldId id="474" r:id="rId22"/>
    <p:sldId id="475" r:id="rId23"/>
    <p:sldId id="455" r:id="rId24"/>
    <p:sldId id="404" r:id="rId25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472C4"/>
    <a:srgbClr val="11B0E9"/>
    <a:srgbClr val="3399FF"/>
    <a:srgbClr val="6DEDD8"/>
    <a:srgbClr val="404040"/>
    <a:srgbClr val="2898D6"/>
    <a:srgbClr val="7FC3E7"/>
    <a:srgbClr val="00B0F0"/>
    <a:srgbClr val="41E8CD"/>
    <a:srgbClr val="007D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1" autoAdjust="0"/>
    <p:restoredTop sz="88018" autoAdjust="0"/>
  </p:normalViewPr>
  <p:slideViewPr>
    <p:cSldViewPr snapToGrid="0">
      <p:cViewPr varScale="1">
        <p:scale>
          <a:sx n="119" d="100"/>
          <a:sy n="119" d="100"/>
        </p:scale>
        <p:origin x="317" y="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36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-2682" y="-84"/>
      </p:cViewPr>
      <p:guideLst>
        <p:guide orient="horz" pos="2880"/>
        <p:guide pos="2160"/>
      </p:guideLst>
    </p:cSldViewPr>
  </p:notesViewPr>
  <p:gridSpacing cx="72003" cy="7200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218F53-036D-42D9-89B6-3327261F1ED8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FE77F-D0C7-470C-AF9A-B00186779A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021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3025" y="0"/>
            <a:ext cx="2973388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/>
            </a:lvl1pPr>
          </a:lstStyle>
          <a:p>
            <a:fld id="{5B0FBECB-D1BF-4B92-B178-AA60E3B9FE43}" type="datetime1">
              <a:rPr lang="zh-CN" altLang="en-US"/>
              <a:t>2021/3/29</a:t>
            </a:fld>
            <a:endParaRPr lang="zh-CN" altLang="en-US" sz="1200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defTabSz="0">
              <a:spcBef>
                <a:spcPct val="30000"/>
              </a:spcBef>
              <a:buFontTx/>
              <a:buNone/>
            </a:pPr>
            <a:r>
              <a:rPr lang="zh-CN" sz="1200">
                <a:latin typeface="Arial" panose="020B0604020202020204" pitchFamily="34" charset="0"/>
              </a:rPr>
              <a:t>单击此处编辑母版文本样式</a:t>
            </a:r>
          </a:p>
          <a:p>
            <a:pPr defTabSz="0">
              <a:spcBef>
                <a:spcPct val="30000"/>
              </a:spcBef>
              <a:buFontTx/>
              <a:buNone/>
            </a:pPr>
            <a:r>
              <a:rPr lang="zh-CN" sz="1200">
                <a:latin typeface="Arial" panose="020B0604020202020204" pitchFamily="34" charset="0"/>
              </a:rPr>
              <a:t>第二级</a:t>
            </a:r>
          </a:p>
          <a:p>
            <a:pPr defTabSz="0">
              <a:spcBef>
                <a:spcPct val="30000"/>
              </a:spcBef>
              <a:buFontTx/>
              <a:buNone/>
            </a:pPr>
            <a:r>
              <a:rPr lang="zh-CN" sz="1200">
                <a:latin typeface="Arial" panose="020B0604020202020204" pitchFamily="34" charset="0"/>
              </a:rPr>
              <a:t>第三级</a:t>
            </a:r>
          </a:p>
          <a:p>
            <a:pPr defTabSz="0">
              <a:spcBef>
                <a:spcPct val="30000"/>
              </a:spcBef>
              <a:buFontTx/>
              <a:buNone/>
            </a:pPr>
            <a:r>
              <a:rPr lang="zh-CN" sz="1200">
                <a:latin typeface="Arial" panose="020B0604020202020204" pitchFamily="34" charset="0"/>
              </a:rPr>
              <a:t>第四级</a:t>
            </a:r>
          </a:p>
          <a:p>
            <a:pPr defTabSz="0">
              <a:spcBef>
                <a:spcPct val="30000"/>
              </a:spcBef>
              <a:buFontTx/>
              <a:buNone/>
            </a:pPr>
            <a:r>
              <a:rPr lang="zh-CN" sz="1200">
                <a:latin typeface="Arial" panose="020B0604020202020204" pitchFamily="34" charset="0"/>
              </a:rPr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0213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025" y="8685213"/>
            <a:ext cx="2973388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/>
            </a:lvl1pPr>
          </a:lstStyle>
          <a:p>
            <a:fld id="{6BC31853-57FE-4155-A74E-EBB727E004B5}" type="slidenum">
              <a:rPr lang="zh-CN" altLang="en-US"/>
              <a:t>‹#›</a:t>
            </a:fld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B0FBECB-D1BF-4B92-B178-AA60E3B9FE43}" type="datetime1">
              <a:rPr lang="zh-CN" altLang="en-US" smtClean="0"/>
              <a:t>2021/3/29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C31853-57FE-4155-A74E-EBB727E004B5}" type="slidenum">
              <a:rPr lang="zh-CN" altLang="en-US" smtClean="0"/>
              <a:t>22</a:t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 bwMode="auto">
          <a:xfrm>
            <a:off x="-174171" y="-124529"/>
            <a:ext cx="12689115" cy="7108495"/>
          </a:xfrm>
          <a:prstGeom prst="rect">
            <a:avLst/>
          </a:prstGeom>
          <a:gradFill>
            <a:gsLst>
              <a:gs pos="83000">
                <a:srgbClr val="E6E3DE"/>
              </a:gs>
              <a:gs pos="20000">
                <a:srgbClr val="F7F4ED"/>
              </a:gs>
            </a:gsLst>
            <a:path path="circle">
              <a:fillToRect l="50000" t="50000" r="50000" b="5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-174171" y="-124529"/>
            <a:ext cx="12689115" cy="7108495"/>
          </a:xfrm>
          <a:prstGeom prst="rect">
            <a:avLst/>
          </a:prstGeom>
          <a:gradFill>
            <a:gsLst>
              <a:gs pos="83000">
                <a:srgbClr val="E6E3DE"/>
              </a:gs>
              <a:gs pos="20000">
                <a:srgbClr val="F7F4ED"/>
              </a:gs>
            </a:gsLst>
            <a:path path="circle">
              <a:fillToRect l="50000" t="50000" r="50000" b="5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-177800" y="-127000"/>
            <a:ext cx="2614611" cy="1590675"/>
            <a:chOff x="-177800" y="-127000"/>
            <a:chExt cx="2614611" cy="1590675"/>
          </a:xfrm>
        </p:grpSpPr>
        <p:sp>
          <p:nvSpPr>
            <p:cNvPr id="13" name="矩形 12"/>
            <p:cNvSpPr/>
            <p:nvPr userDrawn="1"/>
          </p:nvSpPr>
          <p:spPr>
            <a:xfrm>
              <a:off x="-177800" y="463550"/>
              <a:ext cx="1000125" cy="10001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 b="1" dirty="0"/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-177800" y="-127000"/>
              <a:ext cx="1409700" cy="5905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822325" y="463550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231900" y="463550"/>
              <a:ext cx="409575" cy="4095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822325" y="1054100"/>
              <a:ext cx="409575" cy="409575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1472405" y="704055"/>
              <a:ext cx="759619" cy="75961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2027236" y="499267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-31486" y="221599"/>
            <a:ext cx="704850" cy="14163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950141" y="346514"/>
            <a:ext cx="3962400" cy="7518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2956379" y="921939"/>
            <a:ext cx="4549775" cy="609600"/>
          </a:xfrm>
        </p:spPr>
        <p:txBody>
          <a:bodyPr/>
          <a:lstStyle>
            <a:lvl1pPr marL="0" indent="0">
              <a:buNone/>
              <a:defRPr sz="2400" b="0">
                <a:solidFill>
                  <a:srgbClr val="00B0F0"/>
                </a:solidFill>
              </a:defRPr>
            </a:lvl1pPr>
            <a:lvl2pPr>
              <a:defRPr sz="2800" b="1">
                <a:solidFill>
                  <a:srgbClr val="00B0F0"/>
                </a:solidFill>
              </a:defRPr>
            </a:lvl2pPr>
            <a:lvl3pPr>
              <a:defRPr sz="2800" b="1">
                <a:solidFill>
                  <a:srgbClr val="00B0F0"/>
                </a:solidFill>
              </a:defRPr>
            </a:lvl3pPr>
            <a:lvl4pPr>
              <a:defRPr sz="2800" b="1">
                <a:solidFill>
                  <a:srgbClr val="00B0F0"/>
                </a:solidFill>
              </a:defRPr>
            </a:lvl4pPr>
            <a:lvl5pPr>
              <a:defRPr sz="2800" b="1">
                <a:solidFill>
                  <a:srgbClr val="00B0F0"/>
                </a:solidFill>
              </a:defRPr>
            </a:lvl5pPr>
          </a:lstStyle>
          <a:p>
            <a:pPr lvl="0"/>
            <a:r>
              <a:rPr lang="zh-CN" altLang="en-US" dirty="0"/>
              <a:t>单击文本输入</a:t>
            </a:r>
          </a:p>
        </p:txBody>
      </p:sp>
      <p:sp>
        <p:nvSpPr>
          <p:cNvPr id="34" name="文本占位符 21"/>
          <p:cNvSpPr>
            <a:spLocks noGrp="1"/>
          </p:cNvSpPr>
          <p:nvPr>
            <p:ph type="body" sz="quarter" idx="16" hasCustomPrompt="1"/>
          </p:nvPr>
        </p:nvSpPr>
        <p:spPr>
          <a:xfrm>
            <a:off x="721856" y="2182547"/>
            <a:ext cx="29738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3765"/>
            <a:r>
              <a:rPr lang="zh-CN" altLang="en-US" dirty="0"/>
              <a:t>添加标题</a:t>
            </a:r>
          </a:p>
        </p:txBody>
      </p:sp>
      <p:sp>
        <p:nvSpPr>
          <p:cNvPr id="17" name="圆角矩形 16"/>
          <p:cNvSpPr/>
          <p:nvPr userDrawn="1"/>
        </p:nvSpPr>
        <p:spPr>
          <a:xfrm rot="10800000" flipV="1">
            <a:off x="695621" y="5695950"/>
            <a:ext cx="2850653" cy="611653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>
              <a:lnSpc>
                <a:spcPct val="13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-92075" y="5765944"/>
            <a:ext cx="4549775" cy="495156"/>
          </a:xfrm>
        </p:spPr>
        <p:txBody>
          <a:bodyPr/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  <a:lvl2pPr>
              <a:defRPr sz="2800" b="1">
                <a:solidFill>
                  <a:srgbClr val="00B0F0"/>
                </a:solidFill>
              </a:defRPr>
            </a:lvl2pPr>
            <a:lvl3pPr>
              <a:defRPr sz="2800" b="1">
                <a:solidFill>
                  <a:srgbClr val="00B0F0"/>
                </a:solidFill>
              </a:defRPr>
            </a:lvl3pPr>
            <a:lvl4pPr>
              <a:defRPr sz="2800" b="1">
                <a:solidFill>
                  <a:srgbClr val="00B0F0"/>
                </a:solidFill>
              </a:defRPr>
            </a:lvl4pPr>
            <a:lvl5pPr>
              <a:defRPr sz="2800" b="1">
                <a:solidFill>
                  <a:srgbClr val="00B0F0"/>
                </a:solidFill>
              </a:defRPr>
            </a:lvl5pPr>
          </a:lstStyle>
          <a:p>
            <a:pPr lvl="0"/>
            <a:r>
              <a:rPr lang="zh-CN" altLang="en-US" dirty="0"/>
              <a:t>单击文本输入</a:t>
            </a: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10394978" y="211599"/>
            <a:ext cx="2080110" cy="1255630"/>
            <a:chOff x="9308250" y="152843"/>
            <a:chExt cx="3083581" cy="1861361"/>
          </a:xfrm>
        </p:grpSpPr>
        <p:sp>
          <p:nvSpPr>
            <p:cNvPr id="25" name="矩形 24"/>
            <p:cNvSpPr/>
            <p:nvPr/>
          </p:nvSpPr>
          <p:spPr>
            <a:xfrm>
              <a:off x="10149384" y="1574633"/>
              <a:ext cx="439571" cy="439571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1558225" y="588184"/>
              <a:ext cx="833606" cy="833606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9308250" y="255692"/>
              <a:ext cx="724464" cy="724464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10149384" y="152843"/>
              <a:ext cx="1268947" cy="126894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-9525" y="-4534"/>
            <a:ext cx="12217398" cy="6857999"/>
          </a:xfrm>
          <a:prstGeom prst="rect">
            <a:avLst/>
          </a:prstGeom>
          <a:gradFill>
            <a:gsLst>
              <a:gs pos="83000">
                <a:srgbClr val="E6E3DE"/>
              </a:gs>
              <a:gs pos="20000">
                <a:srgbClr val="F7F4ED"/>
              </a:gs>
            </a:gsLst>
            <a:path path="circle">
              <a:fillToRect l="50000" t="50000" r="50000" b="5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-15874" y="-119287"/>
            <a:ext cx="2114352" cy="1286328"/>
            <a:chOff x="-177800" y="-127000"/>
            <a:chExt cx="2614611" cy="1590675"/>
          </a:xfrm>
        </p:grpSpPr>
        <p:sp>
          <p:nvSpPr>
            <p:cNvPr id="13" name="矩形 12"/>
            <p:cNvSpPr/>
            <p:nvPr userDrawn="1"/>
          </p:nvSpPr>
          <p:spPr>
            <a:xfrm>
              <a:off x="-177800" y="463550"/>
              <a:ext cx="1204912" cy="10001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 b="1" dirty="0"/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-177800" y="-127000"/>
              <a:ext cx="1409700" cy="5905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1010783" y="546001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420358" y="546001"/>
              <a:ext cx="409575" cy="4095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1010783" y="1054100"/>
              <a:ext cx="409575" cy="409575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1625145" y="848819"/>
              <a:ext cx="606880" cy="61485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2027236" y="540488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30439" y="-75035"/>
            <a:ext cx="704850" cy="15327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2156462" y="190422"/>
            <a:ext cx="3962400" cy="7518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4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2162700" y="765847"/>
            <a:ext cx="4549775" cy="609600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800" b="1">
                <a:solidFill>
                  <a:srgbClr val="00B0F0"/>
                </a:solidFill>
              </a:defRPr>
            </a:lvl2pPr>
            <a:lvl3pPr>
              <a:defRPr sz="2800" b="1">
                <a:solidFill>
                  <a:srgbClr val="00B0F0"/>
                </a:solidFill>
              </a:defRPr>
            </a:lvl3pPr>
            <a:lvl4pPr>
              <a:defRPr sz="2800" b="1">
                <a:solidFill>
                  <a:srgbClr val="00B0F0"/>
                </a:solidFill>
              </a:defRPr>
            </a:lvl4pPr>
            <a:lvl5pPr>
              <a:defRPr sz="2800" b="1">
                <a:solidFill>
                  <a:srgbClr val="00B0F0"/>
                </a:solidFill>
              </a:defRPr>
            </a:lvl5pPr>
          </a:lstStyle>
          <a:p>
            <a:pPr lvl="0"/>
            <a:r>
              <a:rPr lang="zh-CN" altLang="en-US" dirty="0"/>
              <a:t>输入文本输入</a:t>
            </a:r>
          </a:p>
        </p:txBody>
      </p:sp>
      <p:sp>
        <p:nvSpPr>
          <p:cNvPr id="25" name="矩形 24"/>
          <p:cNvSpPr/>
          <p:nvPr userDrawn="1"/>
        </p:nvSpPr>
        <p:spPr>
          <a:xfrm>
            <a:off x="6084353" y="252859"/>
            <a:ext cx="6133045" cy="75044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1B0E9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 97"/>
          <p:cNvGrpSpPr/>
          <p:nvPr userDrawn="1"/>
        </p:nvGrpSpPr>
        <p:grpSpPr>
          <a:xfrm>
            <a:off x="8814189" y="329060"/>
            <a:ext cx="3441689" cy="573186"/>
            <a:chOff x="9284089" y="252855"/>
            <a:chExt cx="2907908" cy="484289"/>
          </a:xfrm>
        </p:grpSpPr>
        <p:grpSp>
          <p:nvGrpSpPr>
            <p:cNvPr id="27" name="组 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29" name="组 1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34" name="圆角矩形 33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898D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圆角矩形 34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圆角矩形 35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898D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圆角矩形 36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圆角矩形 37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0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2" y="220271"/>
                <a:chExt cx="1284096" cy="1266241"/>
              </a:xfrm>
            </p:grpSpPr>
            <p:sp>
              <p:nvSpPr>
                <p:cNvPr id="31" name="圆角矩形 30"/>
                <p:cNvSpPr/>
                <p:nvPr/>
              </p:nvSpPr>
              <p:spPr>
                <a:xfrm rot="16200000" flipV="1">
                  <a:off x="1537849" y="211344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898D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Freeform 96"/>
                <p:cNvSpPr/>
                <p:nvPr/>
              </p:nvSpPr>
              <p:spPr bwMode="auto">
                <a:xfrm>
                  <a:off x="1804149" y="499515"/>
                  <a:ext cx="733646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28" name="文本框 99"/>
            <p:cNvSpPr txBox="1"/>
            <p:nvPr/>
          </p:nvSpPr>
          <p:spPr>
            <a:xfrm>
              <a:off x="9284089" y="252855"/>
              <a:ext cx="2170011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  <p:sp>
        <p:nvSpPr>
          <p:cNvPr id="40" name="文本占位符 14"/>
          <p:cNvSpPr>
            <a:spLocks noGrp="1"/>
          </p:cNvSpPr>
          <p:nvPr>
            <p:ph type="body" sz="quarter" idx="18" hasCustomPrompt="1"/>
          </p:nvPr>
        </p:nvSpPr>
        <p:spPr>
          <a:xfrm>
            <a:off x="6248637" y="332859"/>
            <a:ext cx="4549775" cy="609600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输入副标题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-174171" y="-124529"/>
            <a:ext cx="12689115" cy="7108495"/>
          </a:xfrm>
          <a:prstGeom prst="rect">
            <a:avLst/>
          </a:prstGeom>
          <a:gradFill>
            <a:gsLst>
              <a:gs pos="83000">
                <a:srgbClr val="E6E3DE"/>
              </a:gs>
              <a:gs pos="20000">
                <a:srgbClr val="F7F4ED"/>
              </a:gs>
            </a:gsLst>
            <a:path path="circle">
              <a:fillToRect l="50000" t="50000" r="50000" b="5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-177800" y="-127000"/>
            <a:ext cx="2614611" cy="1590675"/>
            <a:chOff x="-177800" y="-127000"/>
            <a:chExt cx="2614611" cy="1590675"/>
          </a:xfrm>
        </p:grpSpPr>
        <p:sp>
          <p:nvSpPr>
            <p:cNvPr id="13" name="矩形 12"/>
            <p:cNvSpPr/>
            <p:nvPr userDrawn="1"/>
          </p:nvSpPr>
          <p:spPr>
            <a:xfrm>
              <a:off x="-177800" y="463550"/>
              <a:ext cx="1000125" cy="10001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 b="1" dirty="0"/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-177800" y="-127000"/>
              <a:ext cx="1409700" cy="5905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822325" y="463550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231900" y="463550"/>
              <a:ext cx="409575" cy="4095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822325" y="1054100"/>
              <a:ext cx="409575" cy="409575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1472405" y="704055"/>
              <a:ext cx="759619" cy="75961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2027236" y="499267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-31486" y="221599"/>
            <a:ext cx="704850" cy="14163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2950141" y="346514"/>
            <a:ext cx="3962400" cy="7543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 err="1"/>
              <a:t>OpenStack</a:t>
            </a:r>
            <a:r>
              <a:rPr lang="zh-CN" altLang="en-US" dirty="0"/>
              <a:t>项目</a:t>
            </a:r>
          </a:p>
        </p:txBody>
      </p:sp>
      <p:sp>
        <p:nvSpPr>
          <p:cNvPr id="24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2956379" y="921939"/>
            <a:ext cx="4549775" cy="609600"/>
          </a:xfrm>
        </p:spPr>
        <p:txBody>
          <a:bodyPr/>
          <a:lstStyle>
            <a:lvl1pPr marL="0" indent="0">
              <a:buNone/>
              <a:defRPr sz="2400" b="0">
                <a:solidFill>
                  <a:srgbClr val="00B0F0"/>
                </a:solidFill>
              </a:defRPr>
            </a:lvl1pPr>
            <a:lvl2pPr>
              <a:defRPr sz="2800" b="1">
                <a:solidFill>
                  <a:srgbClr val="00B0F0"/>
                </a:solidFill>
              </a:defRPr>
            </a:lvl2pPr>
            <a:lvl3pPr>
              <a:defRPr sz="2800" b="1">
                <a:solidFill>
                  <a:srgbClr val="00B0F0"/>
                </a:solidFill>
              </a:defRPr>
            </a:lvl3pPr>
            <a:lvl4pPr>
              <a:defRPr sz="2800" b="1">
                <a:solidFill>
                  <a:srgbClr val="00B0F0"/>
                </a:solidFill>
              </a:defRPr>
            </a:lvl4pPr>
            <a:lvl5pPr>
              <a:defRPr sz="2800" b="1">
                <a:solidFill>
                  <a:srgbClr val="00B0F0"/>
                </a:solidFill>
              </a:defRPr>
            </a:lvl5pPr>
          </a:lstStyle>
          <a:p>
            <a:pPr lvl="0"/>
            <a:r>
              <a:rPr lang="zh-CN" altLang="en-US" dirty="0"/>
              <a:t>任务实现</a:t>
            </a:r>
          </a:p>
        </p:txBody>
      </p:sp>
      <p:sp>
        <p:nvSpPr>
          <p:cNvPr id="39" name="圆角矩形 38"/>
          <p:cNvSpPr/>
          <p:nvPr userDrawn="1"/>
        </p:nvSpPr>
        <p:spPr>
          <a:xfrm>
            <a:off x="-304800" y="1844435"/>
            <a:ext cx="11168739" cy="4628936"/>
          </a:xfrm>
          <a:prstGeom prst="roundRect">
            <a:avLst>
              <a:gd name="adj" fmla="val 0"/>
            </a:avLst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40" name="圆角矩形 39"/>
          <p:cNvSpPr/>
          <p:nvPr userDrawn="1"/>
        </p:nvSpPr>
        <p:spPr>
          <a:xfrm>
            <a:off x="-304800" y="1679335"/>
            <a:ext cx="11168739" cy="4628936"/>
          </a:xfrm>
          <a:prstGeom prst="roundRect">
            <a:avLst>
              <a:gd name="adj" fmla="val 0"/>
            </a:avLst>
          </a:prstGeom>
          <a:solidFill>
            <a:srgbClr val="7FC3E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 userDrawn="1"/>
        </p:nvSpPr>
        <p:spPr>
          <a:xfrm rot="16200000" flipV="1">
            <a:off x="11799416" y="4424056"/>
            <a:ext cx="770655" cy="769253"/>
          </a:xfrm>
          <a:prstGeom prst="roundRect">
            <a:avLst>
              <a:gd name="adj" fmla="val 5039"/>
            </a:avLst>
          </a:prstGeom>
          <a:solidFill>
            <a:srgbClr val="7FC3E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 userDrawn="1"/>
        </p:nvSpPr>
        <p:spPr>
          <a:xfrm rot="16200000" flipV="1">
            <a:off x="11799416" y="5324189"/>
            <a:ext cx="770655" cy="769253"/>
          </a:xfrm>
          <a:prstGeom prst="roundRect">
            <a:avLst>
              <a:gd name="adj" fmla="val 5039"/>
            </a:avLst>
          </a:prstGeom>
          <a:solidFill>
            <a:srgbClr val="20386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 userDrawn="1"/>
        </p:nvSpPr>
        <p:spPr>
          <a:xfrm rot="16200000" flipV="1">
            <a:off x="11799414" y="2656672"/>
            <a:ext cx="770655" cy="769257"/>
          </a:xfrm>
          <a:prstGeom prst="roundRect">
            <a:avLst>
              <a:gd name="adj" fmla="val 5039"/>
            </a:avLst>
          </a:prstGeom>
          <a:solidFill>
            <a:srgbClr val="7FC3E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 userDrawn="1"/>
        </p:nvSpPr>
        <p:spPr>
          <a:xfrm rot="16200000" flipV="1">
            <a:off x="11799414" y="3556806"/>
            <a:ext cx="770655" cy="769257"/>
          </a:xfrm>
          <a:prstGeom prst="roundRect">
            <a:avLst>
              <a:gd name="adj" fmla="val 5039"/>
            </a:avLst>
          </a:prstGeom>
          <a:solidFill>
            <a:srgbClr val="20386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 userDrawn="1"/>
        </p:nvSpPr>
        <p:spPr>
          <a:xfrm rot="16200000" flipV="1">
            <a:off x="11799416" y="1736152"/>
            <a:ext cx="770655" cy="769257"/>
          </a:xfrm>
          <a:prstGeom prst="roundRect">
            <a:avLst>
              <a:gd name="adj" fmla="val 5039"/>
            </a:avLst>
          </a:prstGeom>
          <a:solidFill>
            <a:srgbClr val="20386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46" name="文本占位符 4"/>
          <p:cNvSpPr>
            <a:spLocks noGrp="1"/>
          </p:cNvSpPr>
          <p:nvPr>
            <p:ph type="body" sz="quarter" idx="17"/>
          </p:nvPr>
        </p:nvSpPr>
        <p:spPr>
          <a:xfrm>
            <a:off x="10595426" y="1609725"/>
            <a:ext cx="653596" cy="5248275"/>
          </a:xfrm>
        </p:spPr>
        <p:txBody>
          <a:bodyPr/>
          <a:lstStyle>
            <a:lvl2pPr marL="457200" indent="0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1"/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 bwMode="auto">
          <a:xfrm>
            <a:off x="0" y="-124529"/>
            <a:ext cx="12192000" cy="6982529"/>
          </a:xfrm>
          <a:prstGeom prst="rect">
            <a:avLst/>
          </a:prstGeom>
          <a:gradFill>
            <a:gsLst>
              <a:gs pos="83000">
                <a:srgbClr val="E6E3DE"/>
              </a:gs>
              <a:gs pos="20000">
                <a:srgbClr val="F7F4ED"/>
              </a:gs>
            </a:gsLst>
            <a:path path="circle">
              <a:fillToRect l="50000" t="50000" r="50000" b="5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2813050" y="2298700"/>
            <a:ext cx="5994400" cy="312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8807449" y="4378592"/>
            <a:ext cx="1155701" cy="10443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9963149" y="3334284"/>
            <a:ext cx="1155701" cy="10443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8820147" y="2289976"/>
            <a:ext cx="1155701" cy="10443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7600944" y="1245668"/>
            <a:ext cx="1155701" cy="10443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1657348" y="4378592"/>
            <a:ext cx="1155701" cy="10443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1657347" y="3334284"/>
            <a:ext cx="1155701" cy="1044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4379409" y="2501900"/>
            <a:ext cx="2861681" cy="20487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1" lang="zh-CN" altLang="en-US" sz="6600" b="1" dirty="0">
                <a:solidFill>
                  <a:schemeClr val="bg1"/>
                </a:solidFill>
              </a:defRPr>
            </a:lvl1pPr>
          </a:lstStyle>
          <a:p>
            <a:pPr algn="ctr"/>
            <a:r>
              <a:rPr kumimoji="1" lang="en-US" altLang="zh-CN" sz="6600" b="1" dirty="0">
                <a:solidFill>
                  <a:schemeClr val="bg1"/>
                </a:solidFill>
              </a:rPr>
              <a:t>THANK</a:t>
            </a:r>
            <a:r>
              <a:rPr kumimoji="1" lang="zh-CN" altLang="en-US" sz="6600" b="1" dirty="0">
                <a:solidFill>
                  <a:schemeClr val="bg1"/>
                </a:solidFill>
              </a:rPr>
              <a:t> </a:t>
            </a:r>
            <a:endParaRPr kumimoji="1" lang="en-US" altLang="zh-CN" sz="66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6600" b="1" dirty="0">
                <a:solidFill>
                  <a:schemeClr val="bg1"/>
                </a:solidFill>
              </a:rPr>
              <a:t>YOU!</a:t>
            </a:r>
            <a:endParaRPr kumimoji="1" lang="zh-CN" altLang="en-US" sz="6600" b="1" dirty="0">
              <a:solidFill>
                <a:schemeClr val="bg1"/>
              </a:solidFill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177800" y="-127000"/>
            <a:ext cx="2614611" cy="1590675"/>
            <a:chOff x="-177800" y="-127000"/>
            <a:chExt cx="2614611" cy="1590675"/>
          </a:xfrm>
        </p:grpSpPr>
        <p:sp>
          <p:nvSpPr>
            <p:cNvPr id="21" name="矩形 20"/>
            <p:cNvSpPr/>
            <p:nvPr userDrawn="1"/>
          </p:nvSpPr>
          <p:spPr>
            <a:xfrm>
              <a:off x="-177800" y="463550"/>
              <a:ext cx="1000125" cy="10001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 b="1" dirty="0"/>
            </a:p>
          </p:txBody>
        </p:sp>
        <p:sp>
          <p:nvSpPr>
            <p:cNvPr id="22" name="矩形 21"/>
            <p:cNvSpPr/>
            <p:nvPr userDrawn="1"/>
          </p:nvSpPr>
          <p:spPr>
            <a:xfrm>
              <a:off x="-177800" y="-127000"/>
              <a:ext cx="1409700" cy="5905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 userDrawn="1"/>
          </p:nvSpPr>
          <p:spPr>
            <a:xfrm>
              <a:off x="822325" y="463550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1231900" y="463550"/>
              <a:ext cx="409575" cy="4095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>
              <a:off x="822325" y="1054100"/>
              <a:ext cx="409575" cy="409575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>
              <a:off x="1472405" y="704055"/>
              <a:ext cx="759619" cy="75961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 userDrawn="1"/>
          </p:nvSpPr>
          <p:spPr>
            <a:xfrm>
              <a:off x="2027236" y="499267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 bwMode="auto">
          <a:xfrm>
            <a:off x="-174171" y="-124529"/>
            <a:ext cx="12689115" cy="7108495"/>
          </a:xfrm>
          <a:prstGeom prst="rect">
            <a:avLst/>
          </a:prstGeom>
          <a:gradFill>
            <a:gsLst>
              <a:gs pos="83000">
                <a:srgbClr val="E6E3DE"/>
              </a:gs>
              <a:gs pos="20000">
                <a:srgbClr val="F7F4ED"/>
              </a:gs>
            </a:gsLst>
            <a:path path="circle">
              <a:fillToRect l="50000" t="50000" r="50000" b="5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741933" y="49353"/>
            <a:ext cx="2332833" cy="1556858"/>
            <a:chOff x="741933" y="49353"/>
            <a:chExt cx="2332833" cy="1556858"/>
          </a:xfrm>
        </p:grpSpPr>
        <p:grpSp>
          <p:nvGrpSpPr>
            <p:cNvPr id="6" name="组合 5"/>
            <p:cNvGrpSpPr/>
            <p:nvPr/>
          </p:nvGrpSpPr>
          <p:grpSpPr>
            <a:xfrm>
              <a:off x="741933" y="49353"/>
              <a:ext cx="2332833" cy="1556858"/>
              <a:chOff x="741933" y="49353"/>
              <a:chExt cx="2332833" cy="1556858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1239007" y="1226093"/>
                <a:ext cx="1835759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OpenStack</a:t>
                </a:r>
                <a:r>
                  <a:rPr lang="zh-CN" altLang="en-US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</a:t>
                </a:r>
              </a:p>
            </p:txBody>
          </p:sp>
          <p:pic>
            <p:nvPicPr>
              <p:cNvPr id="10" name="Picture 4" descr="Openstack-vertical-small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386"/>
              <a:stretch>
                <a:fillRect/>
              </a:stretch>
            </p:blipFill>
            <p:spPr bwMode="auto">
              <a:xfrm>
                <a:off x="741933" y="49353"/>
                <a:ext cx="1193192" cy="9260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773920" y="1144546"/>
                <a:ext cx="562975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070C0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400" b="1" dirty="0">
                  <a:solidFill>
                    <a:srgbClr val="0070C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Picture 4" descr="Openstack-vertical-small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386"/>
            <a:stretch>
              <a:fillRect/>
            </a:stretch>
          </p:blipFill>
          <p:spPr bwMode="auto">
            <a:xfrm>
              <a:off x="741933" y="49353"/>
              <a:ext cx="1193192" cy="926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直接连接符 7"/>
            <p:cNvCxnSpPr/>
            <p:nvPr/>
          </p:nvCxnSpPr>
          <p:spPr bwMode="auto">
            <a:xfrm flipV="1">
              <a:off x="845226" y="1144546"/>
              <a:ext cx="2113426" cy="780"/>
            </a:xfrm>
            <a:prstGeom prst="line">
              <a:avLst/>
            </a:prstGeom>
            <a:ln>
              <a:solidFill>
                <a:srgbClr val="4F81BD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9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61"/>
          <p:cNvSpPr>
            <a:spLocks noChangeArrowheads="1"/>
          </p:cNvSpPr>
          <p:nvPr userDrawn="1"/>
        </p:nvSpPr>
        <p:spPr bwMode="auto">
          <a:xfrm>
            <a:off x="7707257" y="2061376"/>
            <a:ext cx="2948042" cy="156966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9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6818267" y="-10865"/>
            <a:ext cx="4754267" cy="2091637"/>
            <a:chOff x="3954098" y="-6470"/>
            <a:chExt cx="4322060" cy="1571477"/>
          </a:xfrm>
        </p:grpSpPr>
        <p:sp>
          <p:nvSpPr>
            <p:cNvPr id="13" name="矩形 12"/>
            <p:cNvSpPr/>
            <p:nvPr/>
          </p:nvSpPr>
          <p:spPr>
            <a:xfrm>
              <a:off x="3955678" y="-6469"/>
              <a:ext cx="2160240" cy="733073"/>
            </a:xfrm>
            <a:prstGeom prst="rect">
              <a:avLst/>
            </a:prstGeom>
            <a:solidFill>
              <a:srgbClr val="3A6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-250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6115918" y="-6470"/>
              <a:ext cx="2160240" cy="733073"/>
            </a:xfrm>
            <a:prstGeom prst="rect">
              <a:avLst/>
            </a:prstGeom>
            <a:solidFill>
              <a:srgbClr val="30A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-250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6114884" y="725983"/>
              <a:ext cx="2160240" cy="733073"/>
            </a:xfrm>
            <a:prstGeom prst="rect">
              <a:avLst/>
            </a:prstGeom>
            <a:solidFill>
              <a:srgbClr val="76BF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-250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954098" y="726604"/>
              <a:ext cx="2160241" cy="733073"/>
            </a:xfrm>
            <a:prstGeom prst="rect">
              <a:avLst/>
            </a:prstGeom>
            <a:solidFill>
              <a:srgbClr val="42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-250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955678" y="1459384"/>
              <a:ext cx="2160240" cy="105623"/>
            </a:xfrm>
            <a:prstGeom prst="rect">
              <a:avLst/>
            </a:prstGeom>
            <a:solidFill>
              <a:srgbClr val="3A6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-250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6111726" y="1458948"/>
              <a:ext cx="2160240" cy="105623"/>
            </a:xfrm>
            <a:prstGeom prst="rect">
              <a:avLst/>
            </a:prstGeom>
            <a:solidFill>
              <a:srgbClr val="30A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-25000"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 bwMode="auto">
          <a:xfrm>
            <a:off x="-174171" y="-124529"/>
            <a:ext cx="12689115" cy="7108495"/>
          </a:xfrm>
          <a:prstGeom prst="rect">
            <a:avLst/>
          </a:prstGeom>
          <a:gradFill>
            <a:gsLst>
              <a:gs pos="83000">
                <a:srgbClr val="E6E3DE"/>
              </a:gs>
              <a:gs pos="20000">
                <a:srgbClr val="F7F4ED"/>
              </a:gs>
            </a:gsLst>
            <a:path path="circle">
              <a:fillToRect l="50000" t="50000" r="50000" b="5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19504" y="2948751"/>
            <a:ext cx="3355272" cy="1042527"/>
          </a:xfrm>
        </p:spPr>
        <p:txBody>
          <a:bodyPr/>
          <a:lstStyle>
            <a:lvl1pPr algn="l">
              <a:defRPr b="1">
                <a:solidFill>
                  <a:srgbClr val="00B0F0"/>
                </a:solidFill>
              </a:defRPr>
            </a:lvl1pPr>
          </a:lstStyle>
          <a:p>
            <a:r>
              <a:rPr lang="zh-CN" altLang="en-US" dirty="0"/>
              <a:t>单击此处编辑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41933" y="49353"/>
            <a:ext cx="1898679" cy="1562883"/>
            <a:chOff x="741933" y="49353"/>
            <a:chExt cx="1898679" cy="1562883"/>
          </a:xfrm>
        </p:grpSpPr>
        <p:sp>
          <p:nvSpPr>
            <p:cNvPr id="10" name="文本框 9"/>
            <p:cNvSpPr txBox="1"/>
            <p:nvPr/>
          </p:nvSpPr>
          <p:spPr>
            <a:xfrm>
              <a:off x="1301784" y="1229717"/>
              <a:ext cx="1338828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初识云计算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06397" y="1150571"/>
              <a:ext cx="562975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0070C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400" b="1" dirty="0">
                <a:solidFill>
                  <a:srgbClr val="0070C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41933" y="49353"/>
              <a:ext cx="1860579" cy="1095973"/>
              <a:chOff x="741933" y="49353"/>
              <a:chExt cx="1860579" cy="1095973"/>
            </a:xfrm>
          </p:grpSpPr>
          <p:cxnSp>
            <p:nvCxnSpPr>
              <p:cNvPr id="13" name="直接连接符 12"/>
              <p:cNvCxnSpPr/>
              <p:nvPr/>
            </p:nvCxnSpPr>
            <p:spPr bwMode="auto">
              <a:xfrm>
                <a:off x="845226" y="1145326"/>
                <a:ext cx="175728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4" descr="Openstack-vertical-small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386"/>
              <a:stretch>
                <a:fillRect/>
              </a:stretch>
            </p:blipFill>
            <p:spPr bwMode="auto">
              <a:xfrm>
                <a:off x="741933" y="49353"/>
                <a:ext cx="1193192" cy="9260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7" name="标题 1"/>
          <p:cNvSpPr txBox="1"/>
          <p:nvPr userDrawn="1"/>
        </p:nvSpPr>
        <p:spPr bwMode="auto">
          <a:xfrm>
            <a:off x="619504" y="4029379"/>
            <a:ext cx="3355272" cy="84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+mj-lt"/>
                <a:ea typeface="+mj-ea"/>
                <a:cs typeface="+mj-cs"/>
                <a:sym typeface="Calibri Light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Calibri Light" charset="0"/>
                <a:ea typeface="微软雅黑" panose="020B0503020204020204" pitchFamily="34" charset="-122"/>
                <a:sym typeface="Calibri Light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Calibri Light" charset="0"/>
                <a:ea typeface="微软雅黑" panose="020B0503020204020204" pitchFamily="34" charset="-122"/>
                <a:sym typeface="Calibri Light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Calibri Light" charset="0"/>
                <a:ea typeface="微软雅黑" panose="020B0503020204020204" pitchFamily="34" charset="-122"/>
                <a:sym typeface="Calibri Light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Calibri Light" charset="0"/>
                <a:ea typeface="微软雅黑" panose="020B0503020204020204" pitchFamily="34" charset="-122"/>
                <a:sym typeface="Calibri Light" charset="0"/>
              </a:defRPr>
            </a:lvl5pPr>
            <a:lvl6pPr marL="4572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Calibri Light" charset="0"/>
                <a:ea typeface="微软雅黑" panose="020B0503020204020204" pitchFamily="34" charset="-122"/>
                <a:sym typeface="Calibri Light" charset="0"/>
              </a:defRPr>
            </a:lvl6pPr>
            <a:lvl7pPr marL="9144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Calibri Light" charset="0"/>
                <a:ea typeface="微软雅黑" panose="020B0503020204020204" pitchFamily="34" charset="-122"/>
                <a:sym typeface="Calibri Light" charset="0"/>
              </a:defRPr>
            </a:lvl7pPr>
            <a:lvl8pPr marL="13716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Calibri Light" charset="0"/>
                <a:ea typeface="微软雅黑" panose="020B0503020204020204" pitchFamily="34" charset="-122"/>
                <a:sym typeface="Calibri Light" charset="0"/>
              </a:defRPr>
            </a:lvl8pPr>
            <a:lvl9pPr marL="18288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Calibri Light" charset="0"/>
                <a:ea typeface="微软雅黑" panose="020B0503020204020204" pitchFamily="34" charset="-122"/>
                <a:sym typeface="Calibri Light" charset="0"/>
              </a:defRPr>
            </a:lvl9pPr>
          </a:lstStyle>
          <a:p>
            <a:pPr algn="l">
              <a:buFontTx/>
            </a:pPr>
            <a:r>
              <a:rPr lang="zh-CN" altLang="en-US" sz="2800" kern="0" dirty="0">
                <a:solidFill>
                  <a:srgbClr val="00B0F0"/>
                </a:solidFill>
              </a:rPr>
              <a:t>单击此处编辑母版标题样式</a:t>
            </a:r>
          </a:p>
        </p:txBody>
      </p:sp>
      <p:sp>
        <p:nvSpPr>
          <p:cNvPr id="15" name="文本占位符 20"/>
          <p:cNvSpPr>
            <a:spLocks noGrp="1"/>
          </p:cNvSpPr>
          <p:nvPr>
            <p:ph type="body" sz="quarter" idx="12"/>
          </p:nvPr>
        </p:nvSpPr>
        <p:spPr>
          <a:xfrm>
            <a:off x="619504" y="4012446"/>
            <a:ext cx="5168900" cy="2446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zh-CN" altLang="en-US" sz="1100" dirty="0">
                <a:solidFill>
                  <a:schemeClr val="bg1"/>
                </a:solidFill>
              </a:defRPr>
            </a:lvl1pPr>
          </a:lstStyle>
          <a:p>
            <a:pPr marL="0" lvl="0" algn="r" defTabSz="913765"/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 bwMode="auto">
          <a:xfrm>
            <a:off x="-174171" y="-124529"/>
            <a:ext cx="12689115" cy="7108495"/>
          </a:xfrm>
          <a:prstGeom prst="rect">
            <a:avLst/>
          </a:prstGeom>
          <a:gradFill>
            <a:gsLst>
              <a:gs pos="83000">
                <a:srgbClr val="E6E3DE"/>
              </a:gs>
              <a:gs pos="20000">
                <a:srgbClr val="F7F4ED"/>
              </a:gs>
            </a:gsLst>
            <a:path path="circle">
              <a:fillToRect l="50000" t="50000" r="50000" b="5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19504" y="2948751"/>
            <a:ext cx="3355272" cy="1042527"/>
          </a:xfrm>
        </p:spPr>
        <p:txBody>
          <a:bodyPr/>
          <a:lstStyle>
            <a:lvl1pPr algn="l">
              <a:defRPr b="1">
                <a:solidFill>
                  <a:srgbClr val="00B0F0"/>
                </a:solidFill>
              </a:defRPr>
            </a:lvl1pPr>
          </a:lstStyle>
          <a:p>
            <a:r>
              <a:rPr lang="zh-CN" altLang="en-US" dirty="0"/>
              <a:t>单击此处编辑</a:t>
            </a:r>
          </a:p>
        </p:txBody>
      </p:sp>
      <p:sp>
        <p:nvSpPr>
          <p:cNvPr id="17" name="标题 1"/>
          <p:cNvSpPr txBox="1"/>
          <p:nvPr userDrawn="1"/>
        </p:nvSpPr>
        <p:spPr bwMode="auto">
          <a:xfrm>
            <a:off x="619504" y="4029379"/>
            <a:ext cx="3355272" cy="84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+mj-lt"/>
                <a:ea typeface="+mj-ea"/>
                <a:cs typeface="+mj-cs"/>
                <a:sym typeface="Calibri Light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Calibri Light" charset="0"/>
                <a:ea typeface="微软雅黑" panose="020B0503020204020204" pitchFamily="34" charset="-122"/>
                <a:sym typeface="Calibri Light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Calibri Light" charset="0"/>
                <a:ea typeface="微软雅黑" panose="020B0503020204020204" pitchFamily="34" charset="-122"/>
                <a:sym typeface="Calibri Light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Calibri Light" charset="0"/>
                <a:ea typeface="微软雅黑" panose="020B0503020204020204" pitchFamily="34" charset="-122"/>
                <a:sym typeface="Calibri Light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Calibri Light" charset="0"/>
                <a:ea typeface="微软雅黑" panose="020B0503020204020204" pitchFamily="34" charset="-122"/>
                <a:sym typeface="Calibri Light" charset="0"/>
              </a:defRPr>
            </a:lvl5pPr>
            <a:lvl6pPr marL="4572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Calibri Light" charset="0"/>
                <a:ea typeface="微软雅黑" panose="020B0503020204020204" pitchFamily="34" charset="-122"/>
                <a:sym typeface="Calibri Light" charset="0"/>
              </a:defRPr>
            </a:lvl6pPr>
            <a:lvl7pPr marL="9144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Calibri Light" charset="0"/>
                <a:ea typeface="微软雅黑" panose="020B0503020204020204" pitchFamily="34" charset="-122"/>
                <a:sym typeface="Calibri Light" charset="0"/>
              </a:defRPr>
            </a:lvl7pPr>
            <a:lvl8pPr marL="13716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Calibri Light" charset="0"/>
                <a:ea typeface="微软雅黑" panose="020B0503020204020204" pitchFamily="34" charset="-122"/>
                <a:sym typeface="Calibri Light" charset="0"/>
              </a:defRPr>
            </a:lvl8pPr>
            <a:lvl9pPr marL="18288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Calibri Light" charset="0"/>
                <a:ea typeface="微软雅黑" panose="020B0503020204020204" pitchFamily="34" charset="-122"/>
                <a:sym typeface="Calibri Light" charset="0"/>
              </a:defRPr>
            </a:lvl9pPr>
          </a:lstStyle>
          <a:p>
            <a:pPr algn="l">
              <a:buFontTx/>
            </a:pPr>
            <a:r>
              <a:rPr lang="zh-CN" altLang="en-US" sz="2800" kern="0" dirty="0">
                <a:solidFill>
                  <a:srgbClr val="00B0F0"/>
                </a:solidFill>
              </a:rPr>
              <a:t>单击此处编辑母版标题样式</a:t>
            </a:r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41933" y="49353"/>
            <a:ext cx="2066734" cy="1556858"/>
            <a:chOff x="741933" y="49353"/>
            <a:chExt cx="2066734" cy="1556858"/>
          </a:xfrm>
        </p:grpSpPr>
        <p:grpSp>
          <p:nvGrpSpPr>
            <p:cNvPr id="16" name="组合 15"/>
            <p:cNvGrpSpPr/>
            <p:nvPr/>
          </p:nvGrpSpPr>
          <p:grpSpPr>
            <a:xfrm>
              <a:off x="741933" y="49353"/>
              <a:ext cx="2066734" cy="1556858"/>
              <a:chOff x="741933" y="49353"/>
              <a:chExt cx="2066734" cy="1556858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239007" y="1226093"/>
                <a:ext cx="1569660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虚拟化的概念</a:t>
                </a:r>
              </a:p>
            </p:txBody>
          </p:sp>
          <p:pic>
            <p:nvPicPr>
              <p:cNvPr id="22" name="Picture 4" descr="Openstack-vertical-small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386"/>
              <a:stretch>
                <a:fillRect/>
              </a:stretch>
            </p:blipFill>
            <p:spPr bwMode="auto">
              <a:xfrm>
                <a:off x="741933" y="49353"/>
                <a:ext cx="1193192" cy="9260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文本框 22"/>
              <p:cNvSpPr txBox="1"/>
              <p:nvPr/>
            </p:nvSpPr>
            <p:spPr>
              <a:xfrm>
                <a:off x="773920" y="1144546"/>
                <a:ext cx="562975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070C0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400" b="1" dirty="0">
                  <a:solidFill>
                    <a:srgbClr val="0070C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19" name="Picture 4" descr="Openstack-vertical-small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386"/>
            <a:stretch>
              <a:fillRect/>
            </a:stretch>
          </p:blipFill>
          <p:spPr bwMode="auto">
            <a:xfrm>
              <a:off x="741933" y="49353"/>
              <a:ext cx="1193192" cy="926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直接连接符 19"/>
            <p:cNvCxnSpPr/>
            <p:nvPr/>
          </p:nvCxnSpPr>
          <p:spPr bwMode="auto">
            <a:xfrm>
              <a:off x="845226" y="1145326"/>
              <a:ext cx="1859874" cy="0"/>
            </a:xfrm>
            <a:prstGeom prst="line">
              <a:avLst/>
            </a:prstGeom>
            <a:ln>
              <a:solidFill>
                <a:srgbClr val="4F81BD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 bwMode="auto">
          <a:xfrm>
            <a:off x="-174171" y="-124529"/>
            <a:ext cx="12689115" cy="7108495"/>
          </a:xfrm>
          <a:prstGeom prst="rect">
            <a:avLst/>
          </a:prstGeom>
          <a:gradFill>
            <a:gsLst>
              <a:gs pos="83000">
                <a:srgbClr val="E6E3DE"/>
              </a:gs>
              <a:gs pos="20000">
                <a:srgbClr val="F7F4ED"/>
              </a:gs>
            </a:gsLst>
            <a:path path="circle">
              <a:fillToRect l="50000" t="50000" r="50000" b="5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19504" y="2948751"/>
            <a:ext cx="3355272" cy="1042527"/>
          </a:xfrm>
        </p:spPr>
        <p:txBody>
          <a:bodyPr/>
          <a:lstStyle>
            <a:lvl1pPr algn="l">
              <a:defRPr b="1">
                <a:solidFill>
                  <a:srgbClr val="00B0F0"/>
                </a:solidFill>
              </a:defRPr>
            </a:lvl1pPr>
          </a:lstStyle>
          <a:p>
            <a:r>
              <a:rPr lang="zh-CN" altLang="en-US" dirty="0"/>
              <a:t>单击此处编辑</a:t>
            </a:r>
          </a:p>
        </p:txBody>
      </p:sp>
      <p:sp>
        <p:nvSpPr>
          <p:cNvPr id="17" name="标题 1"/>
          <p:cNvSpPr txBox="1"/>
          <p:nvPr userDrawn="1"/>
        </p:nvSpPr>
        <p:spPr bwMode="auto">
          <a:xfrm>
            <a:off x="619504" y="4029379"/>
            <a:ext cx="3355272" cy="84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+mj-lt"/>
                <a:ea typeface="+mj-ea"/>
                <a:cs typeface="+mj-cs"/>
                <a:sym typeface="Calibri Light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Calibri Light" charset="0"/>
                <a:ea typeface="微软雅黑" panose="020B0503020204020204" pitchFamily="34" charset="-122"/>
                <a:sym typeface="Calibri Light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Calibri Light" charset="0"/>
                <a:ea typeface="微软雅黑" panose="020B0503020204020204" pitchFamily="34" charset="-122"/>
                <a:sym typeface="Calibri Light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Calibri Light" charset="0"/>
                <a:ea typeface="微软雅黑" panose="020B0503020204020204" pitchFamily="34" charset="-122"/>
                <a:sym typeface="Calibri Light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Calibri Light" charset="0"/>
                <a:ea typeface="微软雅黑" panose="020B0503020204020204" pitchFamily="34" charset="-122"/>
                <a:sym typeface="Calibri Light" charset="0"/>
              </a:defRPr>
            </a:lvl5pPr>
            <a:lvl6pPr marL="4572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Calibri Light" charset="0"/>
                <a:ea typeface="微软雅黑" panose="020B0503020204020204" pitchFamily="34" charset="-122"/>
                <a:sym typeface="Calibri Light" charset="0"/>
              </a:defRPr>
            </a:lvl6pPr>
            <a:lvl7pPr marL="9144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Calibri Light" charset="0"/>
                <a:ea typeface="微软雅黑" panose="020B0503020204020204" pitchFamily="34" charset="-122"/>
                <a:sym typeface="Calibri Light" charset="0"/>
              </a:defRPr>
            </a:lvl7pPr>
            <a:lvl8pPr marL="13716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Calibri Light" charset="0"/>
                <a:ea typeface="微软雅黑" panose="020B0503020204020204" pitchFamily="34" charset="-122"/>
                <a:sym typeface="Calibri Light" charset="0"/>
              </a:defRPr>
            </a:lvl8pPr>
            <a:lvl9pPr marL="18288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Calibri Light" charset="0"/>
                <a:ea typeface="微软雅黑" panose="020B0503020204020204" pitchFamily="34" charset="-122"/>
                <a:sym typeface="Calibri Light" charset="0"/>
              </a:defRPr>
            </a:lvl9pPr>
          </a:lstStyle>
          <a:p>
            <a:pPr algn="l">
              <a:buFontTx/>
            </a:pPr>
            <a:r>
              <a:rPr lang="zh-CN" altLang="en-US" sz="2800" kern="0" dirty="0">
                <a:solidFill>
                  <a:srgbClr val="00B0F0"/>
                </a:solidFill>
              </a:rPr>
              <a:t>单击此处编辑母版标题样式</a:t>
            </a: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741933" y="49353"/>
            <a:ext cx="2332833" cy="1556858"/>
            <a:chOff x="741933" y="49353"/>
            <a:chExt cx="2332833" cy="1556858"/>
          </a:xfrm>
        </p:grpSpPr>
        <p:grpSp>
          <p:nvGrpSpPr>
            <p:cNvPr id="13" name="组合 12"/>
            <p:cNvGrpSpPr/>
            <p:nvPr/>
          </p:nvGrpSpPr>
          <p:grpSpPr>
            <a:xfrm>
              <a:off x="741933" y="49353"/>
              <a:ext cx="2332833" cy="1556858"/>
              <a:chOff x="741933" y="49353"/>
              <a:chExt cx="2332833" cy="1556858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1239007" y="1226093"/>
                <a:ext cx="1835759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OpenStack</a:t>
                </a:r>
                <a:r>
                  <a:rPr lang="zh-CN" altLang="en-US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</a:t>
                </a:r>
              </a:p>
            </p:txBody>
          </p:sp>
          <p:pic>
            <p:nvPicPr>
              <p:cNvPr id="26" name="Picture 4" descr="Openstack-vertical-small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386"/>
              <a:stretch>
                <a:fillRect/>
              </a:stretch>
            </p:blipFill>
            <p:spPr bwMode="auto">
              <a:xfrm>
                <a:off x="741933" y="49353"/>
                <a:ext cx="1193192" cy="9260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文本框 26"/>
              <p:cNvSpPr txBox="1"/>
              <p:nvPr/>
            </p:nvSpPr>
            <p:spPr>
              <a:xfrm>
                <a:off x="773920" y="1144546"/>
                <a:ext cx="562975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070C0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400" b="1" dirty="0">
                  <a:solidFill>
                    <a:srgbClr val="0070C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14" name="Picture 4" descr="Openstack-vertical-small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386"/>
            <a:stretch>
              <a:fillRect/>
            </a:stretch>
          </p:blipFill>
          <p:spPr bwMode="auto">
            <a:xfrm>
              <a:off x="741933" y="49353"/>
              <a:ext cx="1193192" cy="926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直接连接符 23"/>
            <p:cNvCxnSpPr/>
            <p:nvPr/>
          </p:nvCxnSpPr>
          <p:spPr bwMode="auto">
            <a:xfrm flipV="1">
              <a:off x="845226" y="1144546"/>
              <a:ext cx="2113426" cy="780"/>
            </a:xfrm>
            <a:prstGeom prst="line">
              <a:avLst/>
            </a:prstGeom>
            <a:ln>
              <a:solidFill>
                <a:srgbClr val="4F81BD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83000">
              <a:srgbClr val="E6E3DE"/>
            </a:gs>
            <a:gs pos="20000">
              <a:srgbClr val="F7F4ED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0281" y="1308606"/>
            <a:ext cx="6858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965734" y="-2076852"/>
            <a:ext cx="6858000" cy="6858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50800"/>
            <a:ext cx="2628900" cy="61277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50800"/>
            <a:ext cx="7734300" cy="61277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0800"/>
            <a:ext cx="10515600" cy="7985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838200" y="1120775"/>
            <a:ext cx="10515600" cy="50577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2883" r="22379" b="21121"/>
          <a:stretch>
            <a:fillRect/>
          </a:stretch>
        </p:blipFill>
        <p:spPr>
          <a:xfrm>
            <a:off x="5025196" y="487089"/>
            <a:ext cx="6961936" cy="5837648"/>
          </a:xfrm>
          <a:prstGeom prst="rect">
            <a:avLst/>
          </a:prstGeom>
          <a:gradFill>
            <a:gsLst>
              <a:gs pos="0">
                <a:schemeClr val="accent4">
                  <a:shade val="51000"/>
                  <a:satMod val="130000"/>
                  <a:alpha val="20000"/>
                </a:schemeClr>
              </a:gs>
              <a:gs pos="80000">
                <a:schemeClr val="accent4">
                  <a:shade val="93000"/>
                  <a:satMod val="130000"/>
                  <a:alpha val="20000"/>
                </a:schemeClr>
              </a:gs>
              <a:gs pos="100000">
                <a:schemeClr val="accent4">
                  <a:shade val="94000"/>
                  <a:satMod val="135000"/>
                  <a:alpha val="20000"/>
                </a:schemeClr>
              </a:gs>
            </a:gsLst>
            <a:lin ang="16200000" scaled="0"/>
          </a:gradFill>
          <a:effectLst>
            <a:glow>
              <a:schemeClr val="accent1"/>
            </a:glow>
            <a:outerShdw sx="1000" sy="1000" algn="ctr" rotWithShape="0">
              <a:srgbClr val="000000"/>
            </a:outerShdw>
            <a:softEdge rad="635000"/>
          </a:effectLst>
        </p:spPr>
      </p:pic>
      <p:grpSp>
        <p:nvGrpSpPr>
          <p:cNvPr id="2" name="组合 3"/>
          <p:cNvGrpSpPr/>
          <p:nvPr userDrawn="1"/>
        </p:nvGrpSpPr>
        <p:grpSpPr>
          <a:xfrm rot="638378">
            <a:off x="-515277" y="-533642"/>
            <a:ext cx="4385813" cy="2902825"/>
            <a:chOff x="3836784" y="-1071926"/>
            <a:chExt cx="5459020" cy="3613146"/>
          </a:xfrm>
          <a:gradFill flip="none" rotWithShape="1">
            <a:gsLst>
              <a:gs pos="0">
                <a:srgbClr val="00B0F0">
                  <a:alpha val="69000"/>
                </a:srgbClr>
              </a:gs>
              <a:gs pos="100000">
                <a:srgbClr val="00B0F0">
                  <a:tint val="23500"/>
                  <a:satMod val="160000"/>
                  <a:alpha val="0"/>
                </a:srgbClr>
              </a:gs>
            </a:gsLst>
            <a:lin ang="2700000" scaled="1"/>
            <a:tileRect/>
          </a:gradFill>
        </p:grpSpPr>
        <p:sp>
          <p:nvSpPr>
            <p:cNvPr id="5" name="Freeform 19"/>
            <p:cNvSpPr>
              <a:spLocks noEditPoints="1"/>
            </p:cNvSpPr>
            <p:nvPr/>
          </p:nvSpPr>
          <p:spPr bwMode="auto">
            <a:xfrm rot="1363540">
              <a:off x="6928525" y="4731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4" name="组 141"/>
            <p:cNvGrpSpPr/>
            <p:nvPr/>
          </p:nvGrpSpPr>
          <p:grpSpPr>
            <a:xfrm rot="1396810">
              <a:off x="4676816" y="21742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33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Freeform 19"/>
            <p:cNvSpPr>
              <a:spLocks noEditPoints="1"/>
            </p:cNvSpPr>
            <p:nvPr/>
          </p:nvSpPr>
          <p:spPr bwMode="auto">
            <a:xfrm rot="1363540">
              <a:off x="4015428" y="228812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" name="Freeform 20"/>
            <p:cNvSpPr/>
            <p:nvPr/>
          </p:nvSpPr>
          <p:spPr bwMode="auto">
            <a:xfrm rot="20253209">
              <a:off x="3836784" y="98090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6" name="组合 45"/>
            <p:cNvGrpSpPr/>
            <p:nvPr/>
          </p:nvGrpSpPr>
          <p:grpSpPr>
            <a:xfrm rot="2116298">
              <a:off x="4909107" y="162390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28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" name="Freeform 29"/>
            <p:cNvSpPr>
              <a:spLocks noEditPoints="1"/>
            </p:cNvSpPr>
            <p:nvPr/>
          </p:nvSpPr>
          <p:spPr bwMode="auto">
            <a:xfrm>
              <a:off x="4438840" y="-75318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9" name="组合 22"/>
            <p:cNvGrpSpPr/>
            <p:nvPr/>
          </p:nvGrpSpPr>
          <p:grpSpPr>
            <a:xfrm rot="1013132">
              <a:off x="5279232" y="93389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21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1" name="组合 23"/>
            <p:cNvGrpSpPr/>
            <p:nvPr/>
          </p:nvGrpSpPr>
          <p:grpSpPr>
            <a:xfrm>
              <a:off x="5476122" y="-556884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9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" name="组 215"/>
            <p:cNvGrpSpPr/>
            <p:nvPr/>
          </p:nvGrpSpPr>
          <p:grpSpPr>
            <a:xfrm rot="2803540">
              <a:off x="7481353" y="-1811339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5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4" name="Freeform 7"/>
            <p:cNvSpPr>
              <a:spLocks noEditPoints="1"/>
            </p:cNvSpPr>
            <p:nvPr/>
          </p:nvSpPr>
          <p:spPr bwMode="auto">
            <a:xfrm rot="20132266">
              <a:off x="8018571" y="-92512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3" name="组合 36"/>
          <p:cNvGrpSpPr/>
          <p:nvPr userDrawn="1"/>
        </p:nvGrpSpPr>
        <p:grpSpPr>
          <a:xfrm flipV="1">
            <a:off x="-493280" y="4178262"/>
            <a:ext cx="4790722" cy="3089308"/>
            <a:chOff x="2420741" y="-1071926"/>
            <a:chExt cx="6875063" cy="4433402"/>
          </a:xfrm>
          <a:gradFill flip="none" rotWithShape="1">
            <a:gsLst>
              <a:gs pos="0">
                <a:srgbClr val="00B0F0">
                  <a:alpha val="69000"/>
                </a:srgbClr>
              </a:gs>
              <a:gs pos="100000">
                <a:srgbClr val="00B0F0">
                  <a:tint val="23500"/>
                  <a:satMod val="160000"/>
                  <a:alpha val="0"/>
                </a:srgbClr>
              </a:gs>
            </a:gsLst>
            <a:lin ang="2700000" scaled="1"/>
            <a:tileRect/>
          </a:gradFill>
        </p:grpSpPr>
        <p:sp>
          <p:nvSpPr>
            <p:cNvPr id="38" name="Freeform 19"/>
            <p:cNvSpPr>
              <a:spLocks noEditPoints="1"/>
            </p:cNvSpPr>
            <p:nvPr/>
          </p:nvSpPr>
          <p:spPr bwMode="auto">
            <a:xfrm rot="1363540">
              <a:off x="6928525" y="4731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" name="Freeform 29"/>
            <p:cNvSpPr>
              <a:spLocks noEditPoints="1"/>
            </p:cNvSpPr>
            <p:nvPr/>
          </p:nvSpPr>
          <p:spPr bwMode="auto">
            <a:xfrm>
              <a:off x="2823149" y="2454221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" name="Freeform 7"/>
            <p:cNvSpPr>
              <a:spLocks noEditPoints="1"/>
            </p:cNvSpPr>
            <p:nvPr/>
          </p:nvSpPr>
          <p:spPr bwMode="auto">
            <a:xfrm rot="20132266">
              <a:off x="2420741" y="1293495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" name="Freeform 9"/>
            <p:cNvSpPr>
              <a:spLocks noEditPoints="1"/>
            </p:cNvSpPr>
            <p:nvPr/>
          </p:nvSpPr>
          <p:spPr bwMode="auto">
            <a:xfrm>
              <a:off x="3186509" y="-673048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37" name="组 141"/>
            <p:cNvGrpSpPr/>
            <p:nvPr/>
          </p:nvGrpSpPr>
          <p:grpSpPr>
            <a:xfrm rot="1396810">
              <a:off x="4676816" y="21742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70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3" name="Freeform 19"/>
            <p:cNvSpPr>
              <a:spLocks noEditPoints="1"/>
            </p:cNvSpPr>
            <p:nvPr/>
          </p:nvSpPr>
          <p:spPr bwMode="auto">
            <a:xfrm rot="1363540">
              <a:off x="4015428" y="228812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Freeform 20"/>
            <p:cNvSpPr/>
            <p:nvPr/>
          </p:nvSpPr>
          <p:spPr bwMode="auto">
            <a:xfrm rot="20253209">
              <a:off x="3836784" y="98090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42" name="组合 45"/>
            <p:cNvGrpSpPr/>
            <p:nvPr/>
          </p:nvGrpSpPr>
          <p:grpSpPr>
            <a:xfrm rot="2116298">
              <a:off x="4909107" y="162390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65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6" name="Freeform 27"/>
            <p:cNvSpPr/>
            <p:nvPr/>
          </p:nvSpPr>
          <p:spPr bwMode="auto">
            <a:xfrm rot="19680185">
              <a:off x="2472731" y="517491"/>
              <a:ext cx="343833" cy="346754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7" name="Freeform 29"/>
            <p:cNvSpPr>
              <a:spLocks noEditPoints="1"/>
            </p:cNvSpPr>
            <p:nvPr/>
          </p:nvSpPr>
          <p:spPr bwMode="auto">
            <a:xfrm>
              <a:off x="4438840" y="-75318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45" name="组合 22"/>
            <p:cNvGrpSpPr/>
            <p:nvPr/>
          </p:nvGrpSpPr>
          <p:grpSpPr>
            <a:xfrm rot="1013132">
              <a:off x="5279232" y="93389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58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8" name="组合 23"/>
            <p:cNvGrpSpPr/>
            <p:nvPr/>
          </p:nvGrpSpPr>
          <p:grpSpPr>
            <a:xfrm>
              <a:off x="5476122" y="-556884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56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9" name="组 215"/>
            <p:cNvGrpSpPr/>
            <p:nvPr/>
          </p:nvGrpSpPr>
          <p:grpSpPr>
            <a:xfrm rot="2803540">
              <a:off x="7481353" y="-1811339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52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1" name="Freeform 7"/>
            <p:cNvSpPr>
              <a:spLocks noEditPoints="1"/>
            </p:cNvSpPr>
            <p:nvPr/>
          </p:nvSpPr>
          <p:spPr bwMode="auto">
            <a:xfrm rot="20132266">
              <a:off x="8018571" y="-92512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0" name="组合 73"/>
          <p:cNvGrpSpPr/>
          <p:nvPr userDrawn="1"/>
        </p:nvGrpSpPr>
        <p:grpSpPr>
          <a:xfrm rot="20961622" flipH="1">
            <a:off x="9440493" y="-610886"/>
            <a:ext cx="3608467" cy="2388325"/>
            <a:chOff x="3836784" y="-1071926"/>
            <a:chExt cx="5459020" cy="3613146"/>
          </a:xfrm>
          <a:gradFill flip="none" rotWithShape="1">
            <a:gsLst>
              <a:gs pos="0">
                <a:srgbClr val="00B0F0">
                  <a:alpha val="69000"/>
                </a:srgbClr>
              </a:gs>
              <a:gs pos="100000">
                <a:srgbClr val="00B0F0">
                  <a:tint val="23500"/>
                  <a:satMod val="160000"/>
                  <a:alpha val="0"/>
                </a:srgbClr>
              </a:gs>
            </a:gsLst>
            <a:lin ang="2700000" scaled="1"/>
            <a:tileRect/>
          </a:gradFill>
        </p:grpSpPr>
        <p:sp>
          <p:nvSpPr>
            <p:cNvPr id="75" name="Freeform 19"/>
            <p:cNvSpPr>
              <a:spLocks noEditPoints="1"/>
            </p:cNvSpPr>
            <p:nvPr/>
          </p:nvSpPr>
          <p:spPr bwMode="auto">
            <a:xfrm rot="1363540">
              <a:off x="6928525" y="4731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74" name="组 141"/>
            <p:cNvGrpSpPr/>
            <p:nvPr/>
          </p:nvGrpSpPr>
          <p:grpSpPr>
            <a:xfrm rot="1396810">
              <a:off x="4676816" y="21742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03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7" name="Freeform 19"/>
            <p:cNvSpPr>
              <a:spLocks noEditPoints="1"/>
            </p:cNvSpPr>
            <p:nvPr/>
          </p:nvSpPr>
          <p:spPr bwMode="auto">
            <a:xfrm rot="1363540">
              <a:off x="4015428" y="228812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8" name="Freeform 20"/>
            <p:cNvSpPr/>
            <p:nvPr/>
          </p:nvSpPr>
          <p:spPr bwMode="auto">
            <a:xfrm rot="20253209">
              <a:off x="3836784" y="98090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76" name="组合 45"/>
            <p:cNvGrpSpPr/>
            <p:nvPr/>
          </p:nvGrpSpPr>
          <p:grpSpPr>
            <a:xfrm rot="2116298">
              <a:off x="4909107" y="162390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98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80" name="Freeform 29"/>
            <p:cNvSpPr>
              <a:spLocks noEditPoints="1"/>
            </p:cNvSpPr>
            <p:nvPr/>
          </p:nvSpPr>
          <p:spPr bwMode="auto">
            <a:xfrm>
              <a:off x="4438840" y="-75318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79" name="组合 22"/>
            <p:cNvGrpSpPr/>
            <p:nvPr/>
          </p:nvGrpSpPr>
          <p:grpSpPr>
            <a:xfrm rot="1013132">
              <a:off x="5279232" y="93389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91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3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4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5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6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1" name="组合 23"/>
            <p:cNvGrpSpPr/>
            <p:nvPr/>
          </p:nvGrpSpPr>
          <p:grpSpPr>
            <a:xfrm>
              <a:off x="5476122" y="-556884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89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0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2" name="组 215"/>
            <p:cNvGrpSpPr/>
            <p:nvPr/>
          </p:nvGrpSpPr>
          <p:grpSpPr>
            <a:xfrm rot="2803540">
              <a:off x="7481353" y="-1811339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85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7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8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84" name="Freeform 7"/>
            <p:cNvSpPr>
              <a:spLocks noEditPoints="1"/>
            </p:cNvSpPr>
            <p:nvPr/>
          </p:nvSpPr>
          <p:spPr bwMode="auto">
            <a:xfrm rot="20132266">
              <a:off x="8018571" y="-92512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83" name="组合 106"/>
          <p:cNvGrpSpPr/>
          <p:nvPr userDrawn="1"/>
        </p:nvGrpSpPr>
        <p:grpSpPr>
          <a:xfrm rot="638378" flipH="1" flipV="1">
            <a:off x="9495465" y="5450964"/>
            <a:ext cx="3195723" cy="2115143"/>
            <a:chOff x="3836784" y="-1071926"/>
            <a:chExt cx="5459020" cy="3613146"/>
          </a:xfrm>
          <a:gradFill flip="none" rotWithShape="1">
            <a:gsLst>
              <a:gs pos="0">
                <a:srgbClr val="00B0F0">
                  <a:alpha val="69000"/>
                </a:srgbClr>
              </a:gs>
              <a:gs pos="100000">
                <a:srgbClr val="00B0F0">
                  <a:tint val="23500"/>
                  <a:satMod val="160000"/>
                  <a:alpha val="0"/>
                </a:srgbClr>
              </a:gs>
            </a:gsLst>
            <a:lin ang="2700000" scaled="1"/>
            <a:tileRect/>
          </a:gradFill>
        </p:grpSpPr>
        <p:sp>
          <p:nvSpPr>
            <p:cNvPr id="108" name="Freeform 19"/>
            <p:cNvSpPr>
              <a:spLocks noEditPoints="1"/>
            </p:cNvSpPr>
            <p:nvPr/>
          </p:nvSpPr>
          <p:spPr bwMode="auto">
            <a:xfrm rot="1363540">
              <a:off x="6928525" y="4731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107" name="组 141"/>
            <p:cNvGrpSpPr/>
            <p:nvPr/>
          </p:nvGrpSpPr>
          <p:grpSpPr>
            <a:xfrm rot="1396810">
              <a:off x="4676816" y="21742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36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7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8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9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10" name="Freeform 19"/>
            <p:cNvSpPr>
              <a:spLocks noEditPoints="1"/>
            </p:cNvSpPr>
            <p:nvPr/>
          </p:nvSpPr>
          <p:spPr bwMode="auto">
            <a:xfrm rot="1363540">
              <a:off x="4015428" y="228812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1" name="Freeform 20"/>
            <p:cNvSpPr/>
            <p:nvPr/>
          </p:nvSpPr>
          <p:spPr bwMode="auto">
            <a:xfrm rot="20253209">
              <a:off x="3836784" y="98090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109" name="组合 45"/>
            <p:cNvGrpSpPr/>
            <p:nvPr/>
          </p:nvGrpSpPr>
          <p:grpSpPr>
            <a:xfrm rot="2116298">
              <a:off x="4909107" y="162390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31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2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3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4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5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13" name="Freeform 29"/>
            <p:cNvSpPr>
              <a:spLocks noEditPoints="1"/>
            </p:cNvSpPr>
            <p:nvPr/>
          </p:nvSpPr>
          <p:spPr bwMode="auto">
            <a:xfrm>
              <a:off x="4438840" y="-75318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112" name="组合 22"/>
            <p:cNvGrpSpPr/>
            <p:nvPr/>
          </p:nvGrpSpPr>
          <p:grpSpPr>
            <a:xfrm rot="1013132">
              <a:off x="5279232" y="93389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24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5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6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7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8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9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0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14" name="组合 23"/>
            <p:cNvGrpSpPr/>
            <p:nvPr/>
          </p:nvGrpSpPr>
          <p:grpSpPr>
            <a:xfrm>
              <a:off x="5476122" y="-556884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22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3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15" name="组 215"/>
            <p:cNvGrpSpPr/>
            <p:nvPr/>
          </p:nvGrpSpPr>
          <p:grpSpPr>
            <a:xfrm rot="2803540">
              <a:off x="7481353" y="-1811339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18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9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0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1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17" name="Freeform 7"/>
            <p:cNvSpPr>
              <a:spLocks noEditPoints="1"/>
            </p:cNvSpPr>
            <p:nvPr/>
          </p:nvSpPr>
          <p:spPr bwMode="auto">
            <a:xfrm rot="20132266">
              <a:off x="8018571" y="-92512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sz="4800">
                <a:solidFill>
                  <a:srgbClr val="C0000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6" y="-20538"/>
            <a:ext cx="12208675" cy="375651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ctr"/>
          <a:lstStyle>
            <a:lvl1pPr algn="ctr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423388"/>
            <a:ext cx="10363200" cy="1500187"/>
          </a:xfrm>
        </p:spPr>
        <p:txBody>
          <a:bodyPr anchor="ctr"/>
          <a:lstStyle>
            <a:lvl1pPr marL="0" indent="0" algn="ctr">
              <a:buNone/>
              <a:defRPr sz="4800">
                <a:solidFill>
                  <a:srgbClr val="C00000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864" y="6525170"/>
            <a:ext cx="1224136" cy="3328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120775"/>
            <a:ext cx="5181600" cy="5057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120775"/>
            <a:ext cx="5181600" cy="5057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-174171" y="-124529"/>
            <a:ext cx="12689115" cy="7108495"/>
          </a:xfrm>
          <a:prstGeom prst="rect">
            <a:avLst/>
          </a:prstGeom>
          <a:gradFill>
            <a:gsLst>
              <a:gs pos="83000">
                <a:srgbClr val="E6E3DE"/>
              </a:gs>
              <a:gs pos="20000">
                <a:srgbClr val="F7F4ED"/>
              </a:gs>
            </a:gsLst>
            <a:path path="circle">
              <a:fillToRect l="50000" t="50000" r="50000" b="5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-177800" y="-127000"/>
            <a:ext cx="2614611" cy="1590675"/>
            <a:chOff x="-177800" y="-127000"/>
            <a:chExt cx="2614611" cy="1590675"/>
          </a:xfrm>
        </p:grpSpPr>
        <p:sp>
          <p:nvSpPr>
            <p:cNvPr id="6" name="矩形 5"/>
            <p:cNvSpPr/>
            <p:nvPr userDrawn="1"/>
          </p:nvSpPr>
          <p:spPr>
            <a:xfrm>
              <a:off x="-177800" y="463550"/>
              <a:ext cx="1000125" cy="10001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 b="1" dirty="0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-177800" y="-127000"/>
              <a:ext cx="1409700" cy="5905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822325" y="463550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1231900" y="463550"/>
              <a:ext cx="409575" cy="4095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822325" y="1054100"/>
              <a:ext cx="409575" cy="409575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1472405" y="704055"/>
              <a:ext cx="759619" cy="75961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2027236" y="499267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 userDrawn="1"/>
        </p:nvSpPr>
        <p:spPr>
          <a:xfrm>
            <a:off x="1538288" y="2460973"/>
            <a:ext cx="1181100" cy="11811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3143249" y="3414714"/>
            <a:ext cx="1181100" cy="11811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443162" y="2762250"/>
            <a:ext cx="1000125" cy="1000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/>
          </a:p>
        </p:txBody>
      </p:sp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2627577" y="2926604"/>
            <a:ext cx="694267" cy="798513"/>
          </a:xfrm>
        </p:spPr>
        <p:txBody>
          <a:bodyPr/>
          <a:lstStyle>
            <a:lvl1pPr>
              <a:defRPr sz="7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4633457" y="2007344"/>
            <a:ext cx="5405967" cy="67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8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3765"/>
            <a:r>
              <a:rPr lang="zh-CN" altLang="en-US" dirty="0"/>
              <a:t>添加标题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4633456" y="2703560"/>
            <a:ext cx="58821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3765"/>
            <a:r>
              <a:rPr lang="zh-CN" altLang="en-US" dirty="0"/>
              <a:t>添加标题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50800"/>
            <a:ext cx="2628900" cy="61277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50800"/>
            <a:ext cx="7734300" cy="61277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0800"/>
            <a:ext cx="10515600" cy="7985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838200" y="1120775"/>
            <a:ext cx="10515600" cy="50577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 bwMode="auto">
          <a:xfrm>
            <a:off x="-174171" y="-124529"/>
            <a:ext cx="12689115" cy="7108495"/>
          </a:xfrm>
          <a:prstGeom prst="rect">
            <a:avLst/>
          </a:prstGeom>
          <a:gradFill>
            <a:gsLst>
              <a:gs pos="83000">
                <a:srgbClr val="E6E3DE"/>
              </a:gs>
              <a:gs pos="20000">
                <a:srgbClr val="F7F4ED"/>
              </a:gs>
            </a:gsLst>
            <a:path path="circle">
              <a:fillToRect l="50000" t="50000" r="50000" b="5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4972050" y="-1"/>
            <a:ext cx="7219950" cy="6934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676650" y="-1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676650" y="1158607"/>
            <a:ext cx="1295401" cy="117054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3676650" y="2280173"/>
            <a:ext cx="1295401" cy="465402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2381248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085846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209556" y="1146672"/>
            <a:ext cx="1295401" cy="117054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1085846" y="0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4972053" y="1158607"/>
            <a:ext cx="7219947" cy="1170543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占位符 21"/>
          <p:cNvSpPr>
            <a:spLocks noGrp="1"/>
          </p:cNvSpPr>
          <p:nvPr>
            <p:ph type="body" sz="quarter" idx="11"/>
          </p:nvPr>
        </p:nvSpPr>
        <p:spPr>
          <a:xfrm>
            <a:off x="5181607" y="1365313"/>
            <a:ext cx="54059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800" b="1" dirty="0">
                <a:solidFill>
                  <a:schemeClr val="bg1"/>
                </a:solidFill>
              </a:defRPr>
            </a:lvl1pPr>
          </a:lstStyle>
          <a:p>
            <a:pPr marL="0" lvl="0" defTabSz="913765"/>
            <a:endParaRPr lang="zh-CN" altLang="en-US" dirty="0"/>
          </a:p>
        </p:txBody>
      </p:sp>
      <p:sp>
        <p:nvSpPr>
          <p:cNvPr id="16" name="文本占位符 21"/>
          <p:cNvSpPr>
            <a:spLocks noGrp="1"/>
          </p:cNvSpPr>
          <p:nvPr>
            <p:ph type="body" sz="quarter" idx="12"/>
          </p:nvPr>
        </p:nvSpPr>
        <p:spPr>
          <a:xfrm>
            <a:off x="5181606" y="2508676"/>
            <a:ext cx="540596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3765"/>
            <a:endParaRPr lang="zh-CN" altLang="en-US" dirty="0"/>
          </a:p>
        </p:txBody>
      </p:sp>
      <p:sp>
        <p:nvSpPr>
          <p:cNvPr id="17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5181606" y="3256640"/>
            <a:ext cx="540596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3765"/>
            <a:endParaRPr lang="zh-CN" altLang="en-US" dirty="0"/>
          </a:p>
        </p:txBody>
      </p:sp>
      <p:sp>
        <p:nvSpPr>
          <p:cNvPr id="18" name="文本占位符 21"/>
          <p:cNvSpPr>
            <a:spLocks noGrp="1"/>
          </p:cNvSpPr>
          <p:nvPr>
            <p:ph type="body" sz="quarter" idx="14"/>
          </p:nvPr>
        </p:nvSpPr>
        <p:spPr>
          <a:xfrm>
            <a:off x="5181606" y="4004604"/>
            <a:ext cx="540596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3765"/>
            <a:endParaRPr lang="zh-CN" altLang="en-US" dirty="0"/>
          </a:p>
        </p:txBody>
      </p:sp>
      <p:sp>
        <p:nvSpPr>
          <p:cNvPr id="19" name="文本占位符 21"/>
          <p:cNvSpPr>
            <a:spLocks noGrp="1"/>
          </p:cNvSpPr>
          <p:nvPr>
            <p:ph type="body" sz="quarter" idx="15"/>
          </p:nvPr>
        </p:nvSpPr>
        <p:spPr>
          <a:xfrm>
            <a:off x="5181606" y="4752568"/>
            <a:ext cx="540596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3765"/>
            <a:endParaRPr lang="zh-CN" altLang="en-US" dirty="0"/>
          </a:p>
        </p:txBody>
      </p:sp>
      <p:sp>
        <p:nvSpPr>
          <p:cNvPr id="20" name="文本占位符 21"/>
          <p:cNvSpPr>
            <a:spLocks noGrp="1"/>
          </p:cNvSpPr>
          <p:nvPr>
            <p:ph type="body" sz="quarter" idx="16"/>
          </p:nvPr>
        </p:nvSpPr>
        <p:spPr>
          <a:xfrm>
            <a:off x="5181606" y="5465653"/>
            <a:ext cx="540596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3765"/>
            <a:endParaRPr lang="zh-CN" altLang="en-US" dirty="0"/>
          </a:p>
        </p:txBody>
      </p:sp>
      <p:sp>
        <p:nvSpPr>
          <p:cNvPr id="21" name="文本占位符 21"/>
          <p:cNvSpPr>
            <a:spLocks noGrp="1"/>
          </p:cNvSpPr>
          <p:nvPr>
            <p:ph type="body" sz="quarter" idx="17"/>
          </p:nvPr>
        </p:nvSpPr>
        <p:spPr>
          <a:xfrm>
            <a:off x="5181606" y="6213617"/>
            <a:ext cx="540596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3765"/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-174171" y="-124529"/>
            <a:ext cx="12689115" cy="7108495"/>
          </a:xfrm>
          <a:prstGeom prst="rect">
            <a:avLst/>
          </a:prstGeom>
          <a:gradFill>
            <a:gsLst>
              <a:gs pos="83000">
                <a:srgbClr val="E6E3DE"/>
              </a:gs>
              <a:gs pos="20000">
                <a:srgbClr val="F7F4ED"/>
              </a:gs>
            </a:gsLst>
            <a:path path="circle">
              <a:fillToRect l="50000" t="50000" r="50000" b="5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-177800" y="-127000"/>
            <a:ext cx="2614611" cy="1590675"/>
            <a:chOff x="-177800" y="-127000"/>
            <a:chExt cx="2614611" cy="1590675"/>
          </a:xfrm>
        </p:grpSpPr>
        <p:sp>
          <p:nvSpPr>
            <p:cNvPr id="13" name="矩形 12"/>
            <p:cNvSpPr/>
            <p:nvPr userDrawn="1"/>
          </p:nvSpPr>
          <p:spPr>
            <a:xfrm>
              <a:off x="-177800" y="463550"/>
              <a:ext cx="1000125" cy="10001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 b="1" dirty="0"/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-177800" y="-127000"/>
              <a:ext cx="1409700" cy="5905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822325" y="463550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231900" y="463550"/>
              <a:ext cx="409575" cy="4095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822325" y="1054100"/>
              <a:ext cx="409575" cy="409575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1472405" y="704055"/>
              <a:ext cx="759619" cy="75961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2027236" y="499267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-31486" y="221599"/>
            <a:ext cx="704850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2950141" y="346514"/>
            <a:ext cx="3962400" cy="7518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初识云计算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733425" y="2208653"/>
            <a:ext cx="4549775" cy="609600"/>
          </a:xfrm>
        </p:spPr>
        <p:txBody>
          <a:bodyPr/>
          <a:lstStyle>
            <a:lvl1pPr marL="0" indent="0">
              <a:buNone/>
              <a:defRPr sz="2800" b="0">
                <a:solidFill>
                  <a:srgbClr val="00B0F0"/>
                </a:solidFill>
              </a:defRPr>
            </a:lvl1pPr>
            <a:lvl2pPr>
              <a:defRPr sz="2800" b="1">
                <a:solidFill>
                  <a:srgbClr val="00B0F0"/>
                </a:solidFill>
              </a:defRPr>
            </a:lvl2pPr>
            <a:lvl3pPr>
              <a:defRPr sz="2800" b="1">
                <a:solidFill>
                  <a:srgbClr val="00B0F0"/>
                </a:solidFill>
              </a:defRPr>
            </a:lvl3pPr>
            <a:lvl4pPr>
              <a:defRPr sz="2800" b="1">
                <a:solidFill>
                  <a:srgbClr val="00B0F0"/>
                </a:solidFill>
              </a:defRPr>
            </a:lvl4pPr>
            <a:lvl5pPr>
              <a:defRPr sz="2800" b="1">
                <a:solidFill>
                  <a:srgbClr val="00B0F0"/>
                </a:solidFill>
              </a:defRPr>
            </a:lvl5pPr>
          </a:lstStyle>
          <a:p>
            <a:pPr lvl="0"/>
            <a:r>
              <a:rPr lang="zh-CN" altLang="en-US" dirty="0"/>
              <a:t>单击文本输入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2956379" y="921939"/>
            <a:ext cx="4549775" cy="609600"/>
          </a:xfrm>
        </p:spPr>
        <p:txBody>
          <a:bodyPr/>
          <a:lstStyle>
            <a:lvl1pPr marL="0" indent="0">
              <a:buNone/>
              <a:defRPr sz="2400" b="0">
                <a:solidFill>
                  <a:srgbClr val="00B0F0"/>
                </a:solidFill>
              </a:defRPr>
            </a:lvl1pPr>
            <a:lvl2pPr>
              <a:defRPr sz="2800" b="1">
                <a:solidFill>
                  <a:srgbClr val="00B0F0"/>
                </a:solidFill>
              </a:defRPr>
            </a:lvl2pPr>
            <a:lvl3pPr>
              <a:defRPr sz="2800" b="1">
                <a:solidFill>
                  <a:srgbClr val="00B0F0"/>
                </a:solidFill>
              </a:defRPr>
            </a:lvl3pPr>
            <a:lvl4pPr>
              <a:defRPr sz="2800" b="1">
                <a:solidFill>
                  <a:srgbClr val="00B0F0"/>
                </a:solidFill>
              </a:defRPr>
            </a:lvl4pPr>
            <a:lvl5pPr>
              <a:defRPr sz="2800" b="1">
                <a:solidFill>
                  <a:srgbClr val="00B0F0"/>
                </a:solidFill>
              </a:defRPr>
            </a:lvl5pPr>
          </a:lstStyle>
          <a:p>
            <a:pPr lvl="0"/>
            <a:r>
              <a:rPr lang="zh-CN" altLang="en-US" dirty="0"/>
              <a:t>单击文本输入</a:t>
            </a:r>
          </a:p>
        </p:txBody>
      </p:sp>
      <p:sp>
        <p:nvSpPr>
          <p:cNvPr id="34" name="文本占位符 21"/>
          <p:cNvSpPr>
            <a:spLocks noGrp="1"/>
          </p:cNvSpPr>
          <p:nvPr>
            <p:ph type="body" sz="quarter" idx="16" hasCustomPrompt="1"/>
          </p:nvPr>
        </p:nvSpPr>
        <p:spPr>
          <a:xfrm>
            <a:off x="721856" y="2937275"/>
            <a:ext cx="29738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3765"/>
            <a:r>
              <a:rPr lang="zh-CN" altLang="en-US" dirty="0"/>
              <a:t>添加标题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-174171" y="-124529"/>
            <a:ext cx="12689115" cy="7108495"/>
          </a:xfrm>
          <a:prstGeom prst="rect">
            <a:avLst/>
          </a:prstGeom>
          <a:gradFill>
            <a:gsLst>
              <a:gs pos="83000">
                <a:srgbClr val="E6E3DE"/>
              </a:gs>
              <a:gs pos="20000">
                <a:srgbClr val="F7F4ED"/>
              </a:gs>
            </a:gsLst>
            <a:path path="circle">
              <a:fillToRect l="50000" t="50000" r="50000" b="5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-177800" y="-127000"/>
            <a:ext cx="2614611" cy="1590675"/>
            <a:chOff x="-177800" y="-127000"/>
            <a:chExt cx="2614611" cy="1590675"/>
          </a:xfrm>
        </p:grpSpPr>
        <p:sp>
          <p:nvSpPr>
            <p:cNvPr id="13" name="矩形 12"/>
            <p:cNvSpPr/>
            <p:nvPr userDrawn="1"/>
          </p:nvSpPr>
          <p:spPr>
            <a:xfrm>
              <a:off x="-177800" y="463550"/>
              <a:ext cx="1000125" cy="10001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 b="1" dirty="0"/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-177800" y="-127000"/>
              <a:ext cx="1409700" cy="5905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822325" y="463550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231900" y="463550"/>
              <a:ext cx="409575" cy="4095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822325" y="1054100"/>
              <a:ext cx="409575" cy="409575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1472405" y="704055"/>
              <a:ext cx="759619" cy="75961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2027236" y="499267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-31486" y="221599"/>
            <a:ext cx="704850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2950141" y="346514"/>
            <a:ext cx="3962400" cy="7518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初识云计算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733425" y="2208653"/>
            <a:ext cx="4549775" cy="609600"/>
          </a:xfrm>
        </p:spPr>
        <p:txBody>
          <a:bodyPr/>
          <a:lstStyle>
            <a:lvl1pPr marL="0" indent="0">
              <a:buNone/>
              <a:defRPr sz="2800" b="0">
                <a:solidFill>
                  <a:srgbClr val="00B0F0"/>
                </a:solidFill>
              </a:defRPr>
            </a:lvl1pPr>
            <a:lvl2pPr>
              <a:defRPr sz="2800" b="1">
                <a:solidFill>
                  <a:srgbClr val="00B0F0"/>
                </a:solidFill>
              </a:defRPr>
            </a:lvl2pPr>
            <a:lvl3pPr>
              <a:defRPr sz="2800" b="1">
                <a:solidFill>
                  <a:srgbClr val="00B0F0"/>
                </a:solidFill>
              </a:defRPr>
            </a:lvl3pPr>
            <a:lvl4pPr>
              <a:defRPr sz="2800" b="1">
                <a:solidFill>
                  <a:srgbClr val="00B0F0"/>
                </a:solidFill>
              </a:defRPr>
            </a:lvl4pPr>
            <a:lvl5pPr>
              <a:defRPr sz="2800" b="1">
                <a:solidFill>
                  <a:srgbClr val="00B0F0"/>
                </a:solidFill>
              </a:defRPr>
            </a:lvl5pPr>
          </a:lstStyle>
          <a:p>
            <a:pPr lvl="0"/>
            <a:r>
              <a:rPr lang="zh-CN" altLang="en-US" dirty="0"/>
              <a:t>单击文本输入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2956379" y="921939"/>
            <a:ext cx="4549775" cy="609600"/>
          </a:xfrm>
        </p:spPr>
        <p:txBody>
          <a:bodyPr/>
          <a:lstStyle>
            <a:lvl1pPr marL="0" indent="0">
              <a:buNone/>
              <a:defRPr sz="2400" b="0">
                <a:solidFill>
                  <a:srgbClr val="00B0F0"/>
                </a:solidFill>
              </a:defRPr>
            </a:lvl1pPr>
            <a:lvl2pPr>
              <a:defRPr sz="2800" b="1">
                <a:solidFill>
                  <a:srgbClr val="00B0F0"/>
                </a:solidFill>
              </a:defRPr>
            </a:lvl2pPr>
            <a:lvl3pPr>
              <a:defRPr sz="2800" b="1">
                <a:solidFill>
                  <a:srgbClr val="00B0F0"/>
                </a:solidFill>
              </a:defRPr>
            </a:lvl3pPr>
            <a:lvl4pPr>
              <a:defRPr sz="2800" b="1">
                <a:solidFill>
                  <a:srgbClr val="00B0F0"/>
                </a:solidFill>
              </a:defRPr>
            </a:lvl4pPr>
            <a:lvl5pPr>
              <a:defRPr sz="2800" b="1">
                <a:solidFill>
                  <a:srgbClr val="00B0F0"/>
                </a:solidFill>
              </a:defRPr>
            </a:lvl5pPr>
          </a:lstStyle>
          <a:p>
            <a:pPr lvl="0"/>
            <a:r>
              <a:rPr lang="zh-CN" altLang="en-US" dirty="0"/>
              <a:t>单击文本输入</a:t>
            </a:r>
          </a:p>
        </p:txBody>
      </p:sp>
      <p:sp>
        <p:nvSpPr>
          <p:cNvPr id="34" name="文本占位符 21"/>
          <p:cNvSpPr>
            <a:spLocks noGrp="1"/>
          </p:cNvSpPr>
          <p:nvPr>
            <p:ph type="body" sz="quarter" idx="16" hasCustomPrompt="1"/>
          </p:nvPr>
        </p:nvSpPr>
        <p:spPr>
          <a:xfrm>
            <a:off x="721856" y="2937275"/>
            <a:ext cx="29738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3765"/>
            <a:r>
              <a:rPr lang="zh-CN" altLang="en-US" dirty="0"/>
              <a:t>添加标题</a:t>
            </a: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10394978" y="211599"/>
            <a:ext cx="2080110" cy="1255630"/>
            <a:chOff x="9308250" y="152843"/>
            <a:chExt cx="3083581" cy="1861361"/>
          </a:xfrm>
        </p:grpSpPr>
        <p:sp>
          <p:nvSpPr>
            <p:cNvPr id="23" name="矩形 22"/>
            <p:cNvSpPr/>
            <p:nvPr/>
          </p:nvSpPr>
          <p:spPr>
            <a:xfrm>
              <a:off x="10149384" y="1574633"/>
              <a:ext cx="439571" cy="439571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1558225" y="588184"/>
              <a:ext cx="833606" cy="833606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9308250" y="255692"/>
              <a:ext cx="724464" cy="724464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0149384" y="152843"/>
              <a:ext cx="1268947" cy="126894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-174171" y="-124529"/>
            <a:ext cx="12689115" cy="7108495"/>
          </a:xfrm>
          <a:prstGeom prst="rect">
            <a:avLst/>
          </a:prstGeom>
          <a:gradFill>
            <a:gsLst>
              <a:gs pos="83000">
                <a:srgbClr val="E6E3DE"/>
              </a:gs>
              <a:gs pos="20000">
                <a:srgbClr val="F7F4ED"/>
              </a:gs>
            </a:gsLst>
            <a:path path="circle">
              <a:fillToRect l="50000" t="50000" r="50000" b="5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-177800" y="-127000"/>
            <a:ext cx="2614611" cy="1590675"/>
            <a:chOff x="-177800" y="-127000"/>
            <a:chExt cx="2614611" cy="1590675"/>
          </a:xfrm>
        </p:grpSpPr>
        <p:sp>
          <p:nvSpPr>
            <p:cNvPr id="13" name="矩形 12"/>
            <p:cNvSpPr/>
            <p:nvPr userDrawn="1"/>
          </p:nvSpPr>
          <p:spPr>
            <a:xfrm>
              <a:off x="-177800" y="463550"/>
              <a:ext cx="1000125" cy="10001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 b="1" dirty="0"/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-177800" y="-127000"/>
              <a:ext cx="1409700" cy="5905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822325" y="463550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231900" y="463550"/>
              <a:ext cx="409575" cy="4095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822325" y="1054100"/>
              <a:ext cx="409575" cy="409575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1472405" y="704055"/>
              <a:ext cx="759619" cy="75961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2027236" y="499267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-31486" y="221599"/>
            <a:ext cx="704850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2950141" y="346514"/>
            <a:ext cx="3962400" cy="7518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初识云计算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733425" y="1393600"/>
            <a:ext cx="4549775" cy="609600"/>
          </a:xfrm>
        </p:spPr>
        <p:txBody>
          <a:bodyPr/>
          <a:lstStyle>
            <a:lvl1pPr marL="0" indent="0">
              <a:buNone/>
              <a:defRPr sz="2800" b="0">
                <a:solidFill>
                  <a:srgbClr val="00B0F0"/>
                </a:solidFill>
              </a:defRPr>
            </a:lvl1pPr>
            <a:lvl2pPr>
              <a:defRPr sz="2800" b="1">
                <a:solidFill>
                  <a:srgbClr val="00B0F0"/>
                </a:solidFill>
              </a:defRPr>
            </a:lvl2pPr>
            <a:lvl3pPr>
              <a:defRPr sz="2800" b="1">
                <a:solidFill>
                  <a:srgbClr val="00B0F0"/>
                </a:solidFill>
              </a:defRPr>
            </a:lvl3pPr>
            <a:lvl4pPr>
              <a:defRPr sz="2800" b="1">
                <a:solidFill>
                  <a:srgbClr val="00B0F0"/>
                </a:solidFill>
              </a:defRPr>
            </a:lvl4pPr>
            <a:lvl5pPr>
              <a:defRPr sz="2800" b="1">
                <a:solidFill>
                  <a:srgbClr val="00B0F0"/>
                </a:solidFill>
              </a:defRPr>
            </a:lvl5pPr>
          </a:lstStyle>
          <a:p>
            <a:pPr lvl="0"/>
            <a:r>
              <a:rPr lang="zh-CN" altLang="en-US" dirty="0"/>
              <a:t>单击文本输入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2956379" y="921939"/>
            <a:ext cx="4549775" cy="609600"/>
          </a:xfrm>
        </p:spPr>
        <p:txBody>
          <a:bodyPr/>
          <a:lstStyle>
            <a:lvl1pPr marL="0" indent="0">
              <a:buNone/>
              <a:defRPr sz="2400" b="0">
                <a:solidFill>
                  <a:srgbClr val="00B0F0"/>
                </a:solidFill>
              </a:defRPr>
            </a:lvl1pPr>
            <a:lvl2pPr>
              <a:defRPr sz="2800" b="1">
                <a:solidFill>
                  <a:srgbClr val="00B0F0"/>
                </a:solidFill>
              </a:defRPr>
            </a:lvl2pPr>
            <a:lvl3pPr>
              <a:defRPr sz="2800" b="1">
                <a:solidFill>
                  <a:srgbClr val="00B0F0"/>
                </a:solidFill>
              </a:defRPr>
            </a:lvl3pPr>
            <a:lvl4pPr>
              <a:defRPr sz="2800" b="1">
                <a:solidFill>
                  <a:srgbClr val="00B0F0"/>
                </a:solidFill>
              </a:defRPr>
            </a:lvl4pPr>
            <a:lvl5pPr>
              <a:defRPr sz="2800" b="1">
                <a:solidFill>
                  <a:srgbClr val="00B0F0"/>
                </a:solidFill>
              </a:defRPr>
            </a:lvl5pPr>
          </a:lstStyle>
          <a:p>
            <a:pPr lvl="0"/>
            <a:r>
              <a:rPr lang="zh-CN" altLang="en-US" dirty="0"/>
              <a:t>单击文本输入</a:t>
            </a:r>
          </a:p>
        </p:txBody>
      </p:sp>
      <p:sp>
        <p:nvSpPr>
          <p:cNvPr id="34" name="文本占位符 21"/>
          <p:cNvSpPr>
            <a:spLocks noGrp="1"/>
          </p:cNvSpPr>
          <p:nvPr>
            <p:ph type="body" sz="quarter" idx="16" hasCustomPrompt="1"/>
          </p:nvPr>
        </p:nvSpPr>
        <p:spPr>
          <a:xfrm>
            <a:off x="721856" y="2182547"/>
            <a:ext cx="29738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3765"/>
            <a:r>
              <a:rPr lang="zh-CN" altLang="en-US" dirty="0"/>
              <a:t>添加标题</a:t>
            </a: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10394978" y="211599"/>
            <a:ext cx="2080110" cy="1255630"/>
            <a:chOff x="9308250" y="152843"/>
            <a:chExt cx="3083581" cy="1861361"/>
          </a:xfrm>
        </p:grpSpPr>
        <p:sp>
          <p:nvSpPr>
            <p:cNvPr id="23" name="矩形 22"/>
            <p:cNvSpPr/>
            <p:nvPr/>
          </p:nvSpPr>
          <p:spPr>
            <a:xfrm>
              <a:off x="10149384" y="1574633"/>
              <a:ext cx="439571" cy="439571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1558225" y="588184"/>
              <a:ext cx="833606" cy="833606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9308250" y="255692"/>
              <a:ext cx="724464" cy="724464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0149384" y="152843"/>
              <a:ext cx="1268947" cy="126894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-174171" y="-124529"/>
            <a:ext cx="12689115" cy="7108495"/>
          </a:xfrm>
          <a:prstGeom prst="rect">
            <a:avLst/>
          </a:prstGeom>
          <a:gradFill>
            <a:gsLst>
              <a:gs pos="83000">
                <a:srgbClr val="E6E3DE"/>
              </a:gs>
              <a:gs pos="20000">
                <a:srgbClr val="F7F4ED"/>
              </a:gs>
            </a:gsLst>
            <a:path path="circle">
              <a:fillToRect l="50000" t="50000" r="50000" b="5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-177800" y="-127000"/>
            <a:ext cx="2614611" cy="1590675"/>
            <a:chOff x="-177800" y="-127000"/>
            <a:chExt cx="2614611" cy="1590675"/>
          </a:xfrm>
        </p:grpSpPr>
        <p:sp>
          <p:nvSpPr>
            <p:cNvPr id="13" name="矩形 12"/>
            <p:cNvSpPr/>
            <p:nvPr userDrawn="1"/>
          </p:nvSpPr>
          <p:spPr>
            <a:xfrm>
              <a:off x="-177800" y="463550"/>
              <a:ext cx="1000125" cy="10001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 b="1" dirty="0"/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-177800" y="-127000"/>
              <a:ext cx="1409700" cy="5905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822325" y="463550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231900" y="463550"/>
              <a:ext cx="409575" cy="4095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822325" y="1054100"/>
              <a:ext cx="409575" cy="409575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1472405" y="704055"/>
              <a:ext cx="759619" cy="75961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2027236" y="499267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-31486" y="221599"/>
            <a:ext cx="704850" cy="15327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2950141" y="346514"/>
            <a:ext cx="3962400" cy="7518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虚拟化的概念</a:t>
            </a:r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733425" y="2208653"/>
            <a:ext cx="4549775" cy="609600"/>
          </a:xfrm>
        </p:spPr>
        <p:txBody>
          <a:bodyPr/>
          <a:lstStyle>
            <a:lvl1pPr marL="0" indent="0">
              <a:buNone/>
              <a:defRPr sz="2800" b="0">
                <a:solidFill>
                  <a:srgbClr val="00B0F0"/>
                </a:solidFill>
              </a:defRPr>
            </a:lvl1pPr>
            <a:lvl2pPr>
              <a:defRPr sz="2800" b="1">
                <a:solidFill>
                  <a:srgbClr val="00B0F0"/>
                </a:solidFill>
              </a:defRPr>
            </a:lvl2pPr>
            <a:lvl3pPr>
              <a:defRPr sz="2800" b="1">
                <a:solidFill>
                  <a:srgbClr val="00B0F0"/>
                </a:solidFill>
              </a:defRPr>
            </a:lvl3pPr>
            <a:lvl4pPr>
              <a:defRPr sz="2800" b="1">
                <a:solidFill>
                  <a:srgbClr val="00B0F0"/>
                </a:solidFill>
              </a:defRPr>
            </a:lvl4pPr>
            <a:lvl5pPr>
              <a:defRPr sz="2800" b="1">
                <a:solidFill>
                  <a:srgbClr val="00B0F0"/>
                </a:solidFill>
              </a:defRPr>
            </a:lvl5pPr>
          </a:lstStyle>
          <a:p>
            <a:pPr lvl="0"/>
            <a:r>
              <a:rPr lang="zh-CN" altLang="en-US" dirty="0"/>
              <a:t>单击文本输入</a:t>
            </a:r>
          </a:p>
        </p:txBody>
      </p:sp>
      <p:sp>
        <p:nvSpPr>
          <p:cNvPr id="24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2956379" y="921939"/>
            <a:ext cx="4549775" cy="609600"/>
          </a:xfrm>
        </p:spPr>
        <p:txBody>
          <a:bodyPr/>
          <a:lstStyle>
            <a:lvl1pPr marL="0" indent="0">
              <a:buNone/>
              <a:defRPr sz="2400" b="0">
                <a:solidFill>
                  <a:srgbClr val="00B0F0"/>
                </a:solidFill>
              </a:defRPr>
            </a:lvl1pPr>
            <a:lvl2pPr>
              <a:defRPr sz="2800" b="1">
                <a:solidFill>
                  <a:srgbClr val="00B0F0"/>
                </a:solidFill>
              </a:defRPr>
            </a:lvl2pPr>
            <a:lvl3pPr>
              <a:defRPr sz="2800" b="1">
                <a:solidFill>
                  <a:srgbClr val="00B0F0"/>
                </a:solidFill>
              </a:defRPr>
            </a:lvl3pPr>
            <a:lvl4pPr>
              <a:defRPr sz="2800" b="1">
                <a:solidFill>
                  <a:srgbClr val="00B0F0"/>
                </a:solidFill>
              </a:defRPr>
            </a:lvl4pPr>
            <a:lvl5pPr>
              <a:defRPr sz="2800" b="1">
                <a:solidFill>
                  <a:srgbClr val="00B0F0"/>
                </a:solidFill>
              </a:defRPr>
            </a:lvl5pPr>
          </a:lstStyle>
          <a:p>
            <a:pPr lvl="0"/>
            <a:r>
              <a:rPr lang="zh-CN" altLang="en-US" dirty="0"/>
              <a:t>单击文本输入</a:t>
            </a:r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10394978" y="211599"/>
            <a:ext cx="2080110" cy="1255630"/>
            <a:chOff x="9308250" y="152843"/>
            <a:chExt cx="3083581" cy="1861361"/>
          </a:xfrm>
        </p:grpSpPr>
        <p:sp>
          <p:nvSpPr>
            <p:cNvPr id="25" name="矩形 24"/>
            <p:cNvSpPr/>
            <p:nvPr/>
          </p:nvSpPr>
          <p:spPr>
            <a:xfrm>
              <a:off x="10149384" y="1574633"/>
              <a:ext cx="439571" cy="439571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1558225" y="588184"/>
              <a:ext cx="833606" cy="833606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9308250" y="255692"/>
              <a:ext cx="724464" cy="724464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10149384" y="152843"/>
              <a:ext cx="1268947" cy="126894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-174171" y="-124529"/>
            <a:ext cx="12689115" cy="7108495"/>
          </a:xfrm>
          <a:prstGeom prst="rect">
            <a:avLst/>
          </a:prstGeom>
          <a:gradFill>
            <a:gsLst>
              <a:gs pos="83000">
                <a:srgbClr val="E6E3DE"/>
              </a:gs>
              <a:gs pos="20000">
                <a:srgbClr val="F7F4ED"/>
              </a:gs>
            </a:gsLst>
            <a:path path="circle">
              <a:fillToRect l="50000" t="50000" r="50000" b="5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-177800" y="-127000"/>
            <a:ext cx="2614611" cy="1590675"/>
            <a:chOff x="-177800" y="-127000"/>
            <a:chExt cx="2614611" cy="1590675"/>
          </a:xfrm>
        </p:grpSpPr>
        <p:sp>
          <p:nvSpPr>
            <p:cNvPr id="13" name="矩形 12"/>
            <p:cNvSpPr/>
            <p:nvPr userDrawn="1"/>
          </p:nvSpPr>
          <p:spPr>
            <a:xfrm>
              <a:off x="-177800" y="463550"/>
              <a:ext cx="1000125" cy="10001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 b="1" dirty="0"/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-177800" y="-127000"/>
              <a:ext cx="1409700" cy="5905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822325" y="463550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231900" y="463550"/>
              <a:ext cx="409575" cy="4095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822325" y="1054100"/>
              <a:ext cx="409575" cy="409575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1472405" y="704055"/>
              <a:ext cx="759619" cy="75961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2027236" y="499267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-31486" y="221599"/>
            <a:ext cx="704850" cy="14163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950141" y="346514"/>
            <a:ext cx="3962400" cy="7518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428625" y="2970653"/>
            <a:ext cx="4549775" cy="45906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rgbClr val="00B0F0"/>
                </a:solidFill>
              </a:defRPr>
            </a:lvl1pPr>
            <a:lvl2pPr>
              <a:defRPr sz="2800" b="1">
                <a:solidFill>
                  <a:srgbClr val="00B0F0"/>
                </a:solidFill>
              </a:defRPr>
            </a:lvl2pPr>
            <a:lvl3pPr>
              <a:defRPr sz="2800" b="1">
                <a:solidFill>
                  <a:srgbClr val="00B0F0"/>
                </a:solidFill>
              </a:defRPr>
            </a:lvl3pPr>
            <a:lvl4pPr>
              <a:defRPr sz="2800" b="1">
                <a:solidFill>
                  <a:srgbClr val="00B0F0"/>
                </a:solidFill>
              </a:defRPr>
            </a:lvl4pPr>
            <a:lvl5pPr>
              <a:defRPr sz="2800" b="1">
                <a:solidFill>
                  <a:srgbClr val="00B0F0"/>
                </a:solidFill>
              </a:defRPr>
            </a:lvl5pPr>
          </a:lstStyle>
          <a:p>
            <a:pPr lvl="0"/>
            <a:r>
              <a:rPr lang="zh-CN" altLang="en-US" dirty="0"/>
              <a:t>单击文本输入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2956379" y="921939"/>
            <a:ext cx="4549775" cy="609600"/>
          </a:xfrm>
        </p:spPr>
        <p:txBody>
          <a:bodyPr/>
          <a:lstStyle>
            <a:lvl1pPr marL="0" indent="0">
              <a:buNone/>
              <a:defRPr sz="2400" b="0">
                <a:solidFill>
                  <a:srgbClr val="00B0F0"/>
                </a:solidFill>
              </a:defRPr>
            </a:lvl1pPr>
            <a:lvl2pPr>
              <a:defRPr sz="2800" b="1">
                <a:solidFill>
                  <a:srgbClr val="00B0F0"/>
                </a:solidFill>
              </a:defRPr>
            </a:lvl2pPr>
            <a:lvl3pPr>
              <a:defRPr sz="2800" b="1">
                <a:solidFill>
                  <a:srgbClr val="00B0F0"/>
                </a:solidFill>
              </a:defRPr>
            </a:lvl3pPr>
            <a:lvl4pPr>
              <a:defRPr sz="2800" b="1">
                <a:solidFill>
                  <a:srgbClr val="00B0F0"/>
                </a:solidFill>
              </a:defRPr>
            </a:lvl4pPr>
            <a:lvl5pPr>
              <a:defRPr sz="2800" b="1">
                <a:solidFill>
                  <a:srgbClr val="00B0F0"/>
                </a:solidFill>
              </a:defRPr>
            </a:lvl5pPr>
          </a:lstStyle>
          <a:p>
            <a:pPr lvl="0"/>
            <a:r>
              <a:rPr lang="zh-CN" altLang="en-US" dirty="0"/>
              <a:t>单击文本输入</a:t>
            </a:r>
          </a:p>
        </p:txBody>
      </p:sp>
      <p:sp>
        <p:nvSpPr>
          <p:cNvPr id="34" name="文本占位符 21"/>
          <p:cNvSpPr>
            <a:spLocks noGrp="1"/>
          </p:cNvSpPr>
          <p:nvPr>
            <p:ph type="body" sz="quarter" idx="16" hasCustomPrompt="1"/>
          </p:nvPr>
        </p:nvSpPr>
        <p:spPr>
          <a:xfrm>
            <a:off x="417056" y="3940575"/>
            <a:ext cx="29738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3765"/>
            <a:r>
              <a:rPr lang="zh-CN" altLang="en-US" dirty="0"/>
              <a:t>添加标题</a:t>
            </a: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10394978" y="211599"/>
            <a:ext cx="2080110" cy="1255630"/>
            <a:chOff x="9308250" y="152843"/>
            <a:chExt cx="3083581" cy="1861361"/>
          </a:xfrm>
        </p:grpSpPr>
        <p:sp>
          <p:nvSpPr>
            <p:cNvPr id="23" name="矩形 22"/>
            <p:cNvSpPr/>
            <p:nvPr/>
          </p:nvSpPr>
          <p:spPr>
            <a:xfrm>
              <a:off x="10149384" y="1574633"/>
              <a:ext cx="439571" cy="439571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1558225" y="588184"/>
              <a:ext cx="833606" cy="833606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9308250" y="255692"/>
              <a:ext cx="724464" cy="724464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0149384" y="152843"/>
              <a:ext cx="1268947" cy="126894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63863"/>
            <a:ext cx="10515600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>
                <a:sym typeface="Calibri Light" charset="0"/>
              </a:rPr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979715"/>
            <a:ext cx="10515600" cy="5198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dirty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dirty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dirty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dirty="0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dirty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34" charset="0"/>
              </a:defRPr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1035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l"/>
            <a:fld id="{23F96CF8-27D6-4507-B7E4-8667B630D5ED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+mj-lt"/>
          <a:ea typeface="+mj-ea"/>
          <a:cs typeface="+mj-cs"/>
          <a:sym typeface="Calibri Light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 Light" charset="0"/>
          <a:ea typeface="微软雅黑" panose="020B0503020204020204" pitchFamily="34" charset="-122"/>
          <a:sym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 Light" charset="0"/>
          <a:ea typeface="微软雅黑" panose="020B0503020204020204" pitchFamily="34" charset="-122"/>
          <a:sym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 Light" charset="0"/>
          <a:ea typeface="微软雅黑" panose="020B0503020204020204" pitchFamily="34" charset="-122"/>
          <a:sym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 Light" charset="0"/>
          <a:ea typeface="微软雅黑" panose="020B0503020204020204" pitchFamily="34" charset="-122"/>
          <a:sym typeface="Calibri Light" charset="0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 Light" charset="0"/>
          <a:ea typeface="微软雅黑" panose="020B0503020204020204" pitchFamily="34" charset="-122"/>
          <a:sym typeface="Calibri Light" charset="0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 Light" charset="0"/>
          <a:ea typeface="微软雅黑" panose="020B0503020204020204" pitchFamily="34" charset="-122"/>
          <a:sym typeface="Calibri Light" charset="0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 Light" charset="0"/>
          <a:ea typeface="微软雅黑" panose="020B0503020204020204" pitchFamily="34" charset="-122"/>
          <a:sym typeface="Calibri Light" charset="0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 Light" charset="0"/>
          <a:ea typeface="微软雅黑" panose="020B0503020204020204" pitchFamily="34" charset="-122"/>
          <a:sym typeface="Calibri Light" charset="0"/>
        </a:defRPr>
      </a:lvl9pPr>
    </p:titleStyle>
    <p:bodyStyle>
      <a:lvl1pPr marL="228600" indent="-228600" algn="l" defTabSz="0" rtl="0" eaLnBrk="0" fontAlgn="base" hangingPunct="0">
        <a:lnSpc>
          <a:spcPct val="13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defTabSz="0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defTabSz="0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defTabSz="0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defTabSz="0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defTabSz="0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defTabSz="0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defTabSz="0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defTabSz="0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63863"/>
            <a:ext cx="10515600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>
                <a:sym typeface="Calibri Light" charset="0"/>
              </a:rPr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979715"/>
            <a:ext cx="10515600" cy="5198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dirty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dirty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dirty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dirty="0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dirty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34" charset="0"/>
              </a:defRPr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1035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l"/>
            <a:fld id="{23F96CF8-27D6-4507-B7E4-8667B630D5ED}" type="slidenum">
              <a:rPr lang="zh-CN" altLang="zh-CN" smtClean="0"/>
              <a:t>‹#›</a:t>
            </a:fld>
            <a:endParaRPr lang="zh-CN" altLang="zh-CN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408" y="6270172"/>
            <a:ext cx="1671983" cy="4545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787" y="65315"/>
            <a:ext cx="867677" cy="867677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 bwMode="auto">
          <a:xfrm>
            <a:off x="-9969" y="1"/>
            <a:ext cx="261257" cy="932992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hf sldNum="0" hdr="0" ftr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+mj-lt"/>
          <a:ea typeface="+mj-ea"/>
          <a:cs typeface="+mj-cs"/>
          <a:sym typeface="Calibri Light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 Light" charset="0"/>
          <a:ea typeface="微软雅黑" panose="020B0503020204020204" pitchFamily="34" charset="-122"/>
          <a:sym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 Light" charset="0"/>
          <a:ea typeface="微软雅黑" panose="020B0503020204020204" pitchFamily="34" charset="-122"/>
          <a:sym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 Light" charset="0"/>
          <a:ea typeface="微软雅黑" panose="020B0503020204020204" pitchFamily="34" charset="-122"/>
          <a:sym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 Light" charset="0"/>
          <a:ea typeface="微软雅黑" panose="020B0503020204020204" pitchFamily="34" charset="-122"/>
          <a:sym typeface="Calibri Light" charset="0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 Light" charset="0"/>
          <a:ea typeface="微软雅黑" panose="020B0503020204020204" pitchFamily="34" charset="-122"/>
          <a:sym typeface="Calibri Light" charset="0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 Light" charset="0"/>
          <a:ea typeface="微软雅黑" panose="020B0503020204020204" pitchFamily="34" charset="-122"/>
          <a:sym typeface="Calibri Light" charset="0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 Light" charset="0"/>
          <a:ea typeface="微软雅黑" panose="020B0503020204020204" pitchFamily="34" charset="-122"/>
          <a:sym typeface="Calibri Light" charset="0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 Light" charset="0"/>
          <a:ea typeface="微软雅黑" panose="020B0503020204020204" pitchFamily="34" charset="-122"/>
          <a:sym typeface="Calibri Light" charset="0"/>
        </a:defRPr>
      </a:lvl9pPr>
    </p:titleStyle>
    <p:bodyStyle>
      <a:lvl1pPr marL="228600" indent="-228600" algn="l" defTabSz="0" rtl="0" eaLnBrk="0" fontAlgn="base" hangingPunct="0">
        <a:lnSpc>
          <a:spcPct val="13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defTabSz="0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defTabSz="0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defTabSz="0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defTabSz="0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defTabSz="0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defTabSz="0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defTabSz="0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defTabSz="0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178.128.114.33/dashboard" TargetMode="Externa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icture 4" descr="Openstack-vertical-small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86"/>
          <a:stretch>
            <a:fillRect/>
          </a:stretch>
        </p:blipFill>
        <p:spPr bwMode="auto">
          <a:xfrm>
            <a:off x="3388969" y="4745360"/>
            <a:ext cx="1193192" cy="92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" name="副标题 2"/>
          <p:cNvSpPr txBox="1"/>
          <p:nvPr/>
        </p:nvSpPr>
        <p:spPr>
          <a:xfrm>
            <a:off x="1045515" y="2043113"/>
            <a:ext cx="5956300" cy="1185862"/>
          </a:xfrm>
          <a:prstGeom prst="rect">
            <a:avLst/>
          </a:prstGeom>
        </p:spPr>
        <p:txBody>
          <a:bodyPr>
            <a:scene3d>
              <a:camera prst="orthographicFront"/>
              <a:lightRig rig="contrasting" dir="tl"/>
            </a:scene3d>
            <a:sp3d contourW="6350" prstMaterial="plastic">
              <a:bevelT w="25400" h="5588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lvl1pPr marL="228600" indent="-228600" algn="l" defTabSz="0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25146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29718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34290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38862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6600" b="1" spc="50" dirty="0" err="1">
                <a:ln w="11430">
                  <a:noFill/>
                </a:ln>
                <a:gradFill flip="none" rotWithShape="1">
                  <a:gsLst>
                    <a:gs pos="70000">
                      <a:srgbClr val="FFC000"/>
                    </a:gs>
                    <a:gs pos="87000">
                      <a:schemeClr val="accent6"/>
                    </a:gs>
                    <a:gs pos="0">
                      <a:srgbClr val="00B0F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10800000" scaled="1"/>
                  <a:tileRect/>
                </a:gradFill>
                <a:effectLst>
                  <a:glow rad="1079500">
                    <a:schemeClr val="bg1">
                      <a:alpha val="45000"/>
                    </a:schemeClr>
                  </a:glow>
                  <a:outerShdw blurRad="508000" dir="6000000" algn="tl" rotWithShape="0">
                    <a:schemeClr val="bg1"/>
                  </a:outerShdw>
                </a:effectLst>
              </a:rPr>
              <a:t>OpenStack</a:t>
            </a:r>
            <a:endParaRPr lang="en-US" altLang="zh-CN" sz="6600" b="1" spc="50" dirty="0">
              <a:ln w="11430">
                <a:noFill/>
              </a:ln>
              <a:gradFill flip="none" rotWithShape="1">
                <a:gsLst>
                  <a:gs pos="70000">
                    <a:srgbClr val="FFC000"/>
                  </a:gs>
                  <a:gs pos="87000">
                    <a:schemeClr val="accent6"/>
                  </a:gs>
                  <a:gs pos="0">
                    <a:srgbClr val="00B0F0"/>
                  </a:gs>
                  <a:gs pos="100000">
                    <a:schemeClr val="accent6">
                      <a:lumMod val="75000"/>
                    </a:schemeClr>
                  </a:gs>
                </a:gsLst>
                <a:lin ang="10800000" scaled="1"/>
                <a:tileRect/>
              </a:gradFill>
              <a:effectLst>
                <a:glow rad="1079500">
                  <a:schemeClr val="bg1">
                    <a:alpha val="45000"/>
                  </a:schemeClr>
                </a:glow>
                <a:outerShdw blurRad="508000" dir="6000000" algn="tl" rotWithShape="0">
                  <a:schemeClr val="bg1"/>
                </a:outerShdw>
              </a:effectLst>
            </a:endParaRPr>
          </a:p>
        </p:txBody>
      </p:sp>
      <p:sp>
        <p:nvSpPr>
          <p:cNvPr id="390" name="矩形 389"/>
          <p:cNvSpPr/>
          <p:nvPr/>
        </p:nvSpPr>
        <p:spPr>
          <a:xfrm>
            <a:off x="919680" y="1336589"/>
            <a:ext cx="489441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zh-CN" altLang="en-US" sz="4000" b="1" dirty="0">
                <a:ln w="17780" cmpd="sng">
                  <a:noFill/>
                  <a:prstDash val="solid"/>
                  <a:miter lim="800000"/>
                </a:ln>
                <a:solidFill>
                  <a:srgbClr val="00B0F0"/>
                </a:solidFill>
                <a:effectLst>
                  <a:glow rad="127000">
                    <a:schemeClr val="bg1"/>
                  </a:glow>
                  <a:outerShdw blurRad="55000" dist="50800" dir="5400000" algn="tl">
                    <a:srgbClr val="000000">
                      <a:alpha val="22000"/>
                    </a:srgbClr>
                  </a:outerShdw>
                </a:effectLst>
                <a:latin typeface="+mj-ea"/>
                <a:ea typeface="+mj-ea"/>
              </a:rPr>
              <a:t>云计算基础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-31486" y="221599"/>
            <a:ext cx="704850" cy="1531620"/>
          </a:xfrm>
        </p:spPr>
        <p:txBody>
          <a:bodyPr/>
          <a:lstStyle/>
          <a:p>
            <a:pPr lvl="0"/>
            <a:r>
              <a:rPr lang="en-US" altLang="zh-CN" dirty="0"/>
              <a:t>1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50141" y="346514"/>
            <a:ext cx="3962400" cy="81153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创建实例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-31486" y="1697120"/>
            <a:ext cx="4304665" cy="2371090"/>
          </a:xfrm>
        </p:spPr>
        <p:txBody>
          <a:bodyPr/>
          <a:lstStyle/>
          <a:p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 实例 需要连接的网络 </a:t>
            </a:r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网络接口、安全组等等使用默认值</a:t>
            </a: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创建实例</a:t>
            </a:r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（其他选项默认）</a:t>
            </a: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247" y="3493891"/>
            <a:ext cx="5729855" cy="32217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797B9C-0F61-4201-BA98-58E10918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247" y="1697120"/>
            <a:ext cx="5729855" cy="151617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C04EF51-E4D9-4103-A018-809B8BAA56CB}"/>
              </a:ext>
            </a:extLst>
          </p:cNvPr>
          <p:cNvSpPr txBox="1"/>
          <p:nvPr/>
        </p:nvSpPr>
        <p:spPr>
          <a:xfrm>
            <a:off x="3000241" y="1364137"/>
            <a:ext cx="6487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Tencent</a:t>
            </a:r>
            <a:r>
              <a:rPr lang="zh-CN" altLang="en-US" sz="1800" dirty="0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436EA0-2F68-4175-8C52-4AD22756EC16}"/>
              </a:ext>
            </a:extLst>
          </p:cNvPr>
          <p:cNvSpPr txBox="1"/>
          <p:nvPr/>
        </p:nvSpPr>
        <p:spPr>
          <a:xfrm>
            <a:off x="3000241" y="3176950"/>
            <a:ext cx="6487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OpenStack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-31486" y="221599"/>
            <a:ext cx="704850" cy="1531620"/>
          </a:xfrm>
        </p:spPr>
        <p:txBody>
          <a:bodyPr/>
          <a:lstStyle/>
          <a:p>
            <a:pPr lvl="0"/>
            <a:r>
              <a:rPr lang="en-US" altLang="zh-CN" dirty="0"/>
              <a:t>1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50141" y="346514"/>
            <a:ext cx="3962400" cy="81153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创建实例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-31750" y="2243455"/>
            <a:ext cx="4549775" cy="2371090"/>
          </a:xfrm>
        </p:spPr>
        <p:txBody>
          <a:bodyPr/>
          <a:lstStyle/>
          <a:p>
            <a:r>
              <a:rPr lang="zh-CN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实例也创建并运行</a:t>
            </a: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748" y="1753219"/>
            <a:ext cx="9484995" cy="53333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-31486" y="221599"/>
            <a:ext cx="704850" cy="1531620"/>
          </a:xfrm>
        </p:spPr>
        <p:txBody>
          <a:bodyPr/>
          <a:lstStyle/>
          <a:p>
            <a:pPr lvl="0"/>
            <a:r>
              <a:rPr lang="en-US" altLang="zh-CN" dirty="0"/>
              <a:t>1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50141" y="346514"/>
            <a:ext cx="3962400" cy="81153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创建实例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-31750" y="2243455"/>
            <a:ext cx="4549775" cy="2371090"/>
          </a:xfrm>
        </p:spPr>
        <p:txBody>
          <a:bodyPr/>
          <a:lstStyle/>
          <a:p>
            <a:r>
              <a:rPr lang="zh-CN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 实例名称，可查看实例的细节</a:t>
            </a: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概况</a:t>
            </a:r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811" y="2304562"/>
            <a:ext cx="7481603" cy="42069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-31486" y="221599"/>
            <a:ext cx="704850" cy="1531620"/>
          </a:xfrm>
        </p:spPr>
        <p:txBody>
          <a:bodyPr/>
          <a:lstStyle/>
          <a:p>
            <a:pPr lvl="0"/>
            <a:r>
              <a:rPr lang="en-US" altLang="zh-CN" dirty="0"/>
              <a:t>1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50141" y="346514"/>
            <a:ext cx="3962400" cy="81153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创建实例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-31750" y="2243455"/>
            <a:ext cx="4549775" cy="2371090"/>
          </a:xfrm>
        </p:spPr>
        <p:txBody>
          <a:bodyPr/>
          <a:lstStyle/>
          <a:p>
            <a:r>
              <a:rPr lang="zh-CN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 实例名称，可查看实例的细节</a:t>
            </a: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952" y="2311467"/>
            <a:ext cx="6349285" cy="35701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-31486" y="221599"/>
            <a:ext cx="704850" cy="1531620"/>
          </a:xfrm>
        </p:spPr>
        <p:txBody>
          <a:bodyPr/>
          <a:lstStyle/>
          <a:p>
            <a:pPr lvl="0"/>
            <a:r>
              <a:rPr lang="en-US" altLang="zh-CN" dirty="0"/>
              <a:t>1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50141" y="346514"/>
            <a:ext cx="3962400" cy="81153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创建实例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-31750" y="2243455"/>
            <a:ext cx="4549775" cy="2371090"/>
          </a:xfrm>
        </p:spPr>
        <p:txBody>
          <a:bodyPr/>
          <a:lstStyle/>
          <a:p>
            <a:r>
              <a:rPr lang="zh-CN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 实例名称，可查看实例的细节</a:t>
            </a: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控台日志</a:t>
            </a:r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006" y="2289878"/>
            <a:ext cx="6064572" cy="341007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-31486" y="221599"/>
            <a:ext cx="704850" cy="1531620"/>
          </a:xfrm>
        </p:spPr>
        <p:txBody>
          <a:bodyPr/>
          <a:lstStyle/>
          <a:p>
            <a:pPr lvl="0"/>
            <a:r>
              <a:rPr lang="en-US" altLang="zh-CN" dirty="0"/>
              <a:t>1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50141" y="346514"/>
            <a:ext cx="3962400" cy="81153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创建实例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-31750" y="2243455"/>
            <a:ext cx="4549775" cy="2371090"/>
          </a:xfrm>
        </p:spPr>
        <p:txBody>
          <a:bodyPr/>
          <a:lstStyle/>
          <a:p>
            <a:r>
              <a:rPr lang="zh-CN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 实例名称，可查看实例的细节</a:t>
            </a: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</a:t>
            </a:r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VNC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控制台</a:t>
            </a:r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2" y="3330354"/>
            <a:ext cx="6251655" cy="35150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CF3545-5017-42C5-AAD3-CC881920F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2" y="1428796"/>
            <a:ext cx="4549775" cy="179986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-31486" y="221599"/>
            <a:ext cx="704850" cy="1531620"/>
          </a:xfrm>
        </p:spPr>
        <p:txBody>
          <a:bodyPr/>
          <a:lstStyle/>
          <a:p>
            <a:pPr lvl="0"/>
            <a:r>
              <a:rPr lang="en-US" altLang="zh-CN" dirty="0"/>
              <a:t>1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50141" y="346514"/>
            <a:ext cx="3962400" cy="81153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创建实例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0" y="1531539"/>
            <a:ext cx="4549775" cy="2371090"/>
          </a:xfrm>
        </p:spPr>
        <p:txBody>
          <a:bodyPr/>
          <a:lstStyle/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VNC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控制台</a:t>
            </a: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可对</a:t>
            </a:r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Cirros Linux 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进行命令行操作</a:t>
            </a: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注意：控台需要按</a:t>
            </a:r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“i”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进入输入模式</a:t>
            </a:r>
          </a:p>
          <a:p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才能进行键盘输入</a:t>
            </a:r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945" y="1739265"/>
            <a:ext cx="9484995" cy="53333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-31486" y="221599"/>
            <a:ext cx="704850" cy="1531620"/>
          </a:xfrm>
        </p:spPr>
        <p:txBody>
          <a:bodyPr/>
          <a:lstStyle/>
          <a:p>
            <a:pPr lvl="0"/>
            <a:r>
              <a:rPr lang="en-US" altLang="zh-CN" dirty="0"/>
              <a:t>1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50141" y="346514"/>
            <a:ext cx="3962400" cy="81153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删除实例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-31486" y="1569485"/>
            <a:ext cx="4549775" cy="2371090"/>
          </a:xfrm>
        </p:spPr>
        <p:txBody>
          <a:bodyPr/>
          <a:lstStyle/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选中 实例</a:t>
            </a: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 </a:t>
            </a:r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删除实例</a:t>
            </a:r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可删除创建的实例</a:t>
            </a:r>
            <a:endParaRPr lang="en-US" altLang="zh-CN" sz="1400" dirty="0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endParaRPr lang="en-US" altLang="zh-CN" sz="1400" dirty="0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实例（云主机）关机情况下是否会</a:t>
            </a:r>
            <a:endParaRPr lang="en-US" altLang="zh-CN" sz="1400" dirty="0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收取费用？</a:t>
            </a:r>
            <a:endParaRPr lang="en-US" altLang="zh-CN" sz="1400" dirty="0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使用完毕后，删除！</a:t>
            </a: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16362" t="1429" r="1645"/>
          <a:stretch>
            <a:fillRect/>
          </a:stretch>
        </p:blipFill>
        <p:spPr>
          <a:xfrm>
            <a:off x="3110865" y="1449070"/>
            <a:ext cx="8101330" cy="54762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-31486" y="221599"/>
            <a:ext cx="704850" cy="1531620"/>
          </a:xfrm>
        </p:spPr>
        <p:txBody>
          <a:bodyPr/>
          <a:lstStyle/>
          <a:p>
            <a:pPr lvl="0"/>
            <a:r>
              <a:rPr lang="en-US" altLang="zh-CN" dirty="0"/>
              <a:t>2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50141" y="346514"/>
            <a:ext cx="3962400" cy="81153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命令行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创建实例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74930" y="1569485"/>
            <a:ext cx="4549775" cy="2371090"/>
          </a:xfrm>
        </p:spPr>
        <p:txBody>
          <a:bodyPr/>
          <a:lstStyle/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加载认证信息</a:t>
            </a: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查询网络</a:t>
            </a:r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</a:p>
          <a:p>
            <a:endParaRPr lang="en-US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查询实例类型 名称 </a:t>
            </a: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5"/>
          </p:nvPr>
        </p:nvSpPr>
        <p:spPr>
          <a:xfrm>
            <a:off x="2950210" y="1633855"/>
            <a:ext cx="9166860" cy="5053965"/>
          </a:xfrm>
        </p:spPr>
        <p:txBody>
          <a:bodyPr/>
          <a:lstStyle/>
          <a:p>
            <a:r>
              <a:rPr lang="zh-CN" altLang="en-US" dirty="0"/>
              <a:t>root@controller# source openrc</a:t>
            </a:r>
            <a:r>
              <a:rPr lang="en-US" altLang="zh-CN" dirty="0"/>
              <a:t>_</a:t>
            </a:r>
            <a:r>
              <a:rPr lang="zh-CN" altLang="en-US" dirty="0"/>
              <a:t>admin</a:t>
            </a:r>
          </a:p>
          <a:p>
            <a:r>
              <a:rPr lang="zh-CN" altLang="en-US" dirty="0"/>
              <a:t>root@controller# openstack network list</a:t>
            </a:r>
          </a:p>
          <a:p>
            <a:endParaRPr lang="zh-CN" altLang="en-US" dirty="0"/>
          </a:p>
          <a:p>
            <a:r>
              <a:rPr lang="zh-CN" altLang="en-US" dirty="0"/>
              <a:t>root@controller# openstack flavor list</a:t>
            </a:r>
          </a:p>
          <a:p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245" y="2806700"/>
            <a:ext cx="8542655" cy="666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245" y="4082415"/>
            <a:ext cx="4361815" cy="18097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-31486" y="221599"/>
            <a:ext cx="704850" cy="1531620"/>
          </a:xfrm>
        </p:spPr>
        <p:txBody>
          <a:bodyPr/>
          <a:lstStyle/>
          <a:p>
            <a:pPr lvl="0"/>
            <a:r>
              <a:rPr lang="en-US" altLang="zh-CN" dirty="0"/>
              <a:t>2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50141" y="346514"/>
            <a:ext cx="3962400" cy="81153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命令行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创建实例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-31486" y="1511935"/>
            <a:ext cx="4549775" cy="2371090"/>
          </a:xfrm>
        </p:spPr>
        <p:txBody>
          <a:bodyPr/>
          <a:lstStyle/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查询镜像名称</a:t>
            </a: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 </a:t>
            </a:r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flavor iamge net-id 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及实例</a:t>
            </a:r>
          </a:p>
          <a:p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名称后即可创建虚拟机</a:t>
            </a:r>
            <a:endParaRPr lang="en-US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5"/>
          </p:nvPr>
        </p:nvSpPr>
        <p:spPr>
          <a:xfrm>
            <a:off x="2950210" y="1633855"/>
            <a:ext cx="9166860" cy="5053965"/>
          </a:xfrm>
        </p:spPr>
        <p:txBody>
          <a:bodyPr/>
          <a:lstStyle/>
          <a:p>
            <a:r>
              <a:rPr lang="zh-CN" altLang="en-US" dirty="0"/>
              <a:t>root@controller#  openstack image list</a:t>
            </a:r>
          </a:p>
          <a:p>
            <a:endParaRPr lang="zh-CN" altLang="en-US" dirty="0"/>
          </a:p>
          <a:p>
            <a:r>
              <a:rPr lang="zh-CN" altLang="en-US" dirty="0"/>
              <a:t>root@controller#  openstack server create --flavor m1.tiny</a:t>
            </a:r>
            <a:r>
              <a:rPr lang="en-US" altLang="zh-CN" dirty="0"/>
              <a:t>(</a:t>
            </a:r>
            <a:r>
              <a:rPr lang="zh-CN" altLang="zh-CN" dirty="0"/>
              <a:t>类型</a:t>
            </a:r>
            <a:r>
              <a:rPr lang="en-US" altLang="zh-CN" dirty="0"/>
              <a:t>)</a:t>
            </a:r>
            <a:r>
              <a:rPr lang="zh-CN" altLang="en-US" dirty="0"/>
              <a:t> --image cirros-0.4.0-x86_64-disk</a:t>
            </a:r>
            <a:r>
              <a:rPr lang="en-US" altLang="zh-CN" dirty="0"/>
              <a:t>(</a:t>
            </a:r>
            <a:r>
              <a:rPr lang="zh-CN" altLang="zh-CN" dirty="0"/>
              <a:t>镜像文件</a:t>
            </a:r>
            <a:r>
              <a:rPr lang="en-US" altLang="zh-CN" dirty="0"/>
              <a:t>)</a:t>
            </a:r>
            <a:r>
              <a:rPr lang="zh-CN" altLang="en-US" dirty="0"/>
              <a:t> --nic net-id=069dec3c-8322-4ae0-a250-ffbd49aebe07（网络</a:t>
            </a:r>
            <a:r>
              <a:rPr lang="en-US" altLang="zh-CN" dirty="0"/>
              <a:t>ID</a:t>
            </a:r>
            <a:r>
              <a:rPr lang="zh-CN" altLang="en-US" dirty="0"/>
              <a:t>） cmd-created-vm（</a:t>
            </a:r>
            <a:r>
              <a:rPr lang="en-US" altLang="zh-CN" dirty="0"/>
              <a:t>VM</a:t>
            </a:r>
            <a:r>
              <a:rPr lang="zh-CN" altLang="en-US" dirty="0"/>
              <a:t>名）</a:t>
            </a:r>
          </a:p>
          <a:p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210" y="2243455"/>
            <a:ext cx="6369685" cy="6356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305" y="4490568"/>
            <a:ext cx="9230440" cy="17486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5181607" y="1365313"/>
            <a:ext cx="5405967" cy="975011"/>
          </a:xfrm>
        </p:spPr>
        <p:txBody>
          <a:bodyPr/>
          <a:lstStyle/>
          <a:p>
            <a:r>
              <a:rPr lang="zh-CN" altLang="en-US" dirty="0"/>
              <a:t>学习目标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5181606" y="2508676"/>
            <a:ext cx="5405967" cy="57086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/>
          </p:nvPr>
        </p:nvSpPr>
        <p:spPr>
          <a:xfrm>
            <a:off x="5181606" y="4004604"/>
            <a:ext cx="5405967" cy="57086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dirty="0" err="1"/>
              <a:t>使用</a:t>
            </a:r>
            <a:r>
              <a:rPr lang="en-US" altLang="zh-CN" dirty="0" err="1"/>
              <a:t>OpenStack WebUI/CLI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-31486" y="221599"/>
            <a:ext cx="704850" cy="1531620"/>
          </a:xfrm>
        </p:spPr>
        <p:txBody>
          <a:bodyPr/>
          <a:lstStyle/>
          <a:p>
            <a:pPr lvl="0"/>
            <a:r>
              <a:rPr lang="en-US" altLang="zh-CN" dirty="0"/>
              <a:t>2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50141" y="346514"/>
            <a:ext cx="3962400" cy="81153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命令行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创建实例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74930" y="1815706"/>
            <a:ext cx="4549775" cy="2371090"/>
          </a:xfrm>
        </p:spPr>
        <p:txBody>
          <a:bodyPr/>
          <a:lstStyle/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命令行查询实例状态</a:t>
            </a: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Web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查询实例状态</a:t>
            </a:r>
            <a:endParaRPr lang="en-US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5"/>
          </p:nvPr>
        </p:nvSpPr>
        <p:spPr>
          <a:xfrm>
            <a:off x="2950210" y="1633855"/>
            <a:ext cx="9166860" cy="5053965"/>
          </a:xfrm>
        </p:spPr>
        <p:txBody>
          <a:bodyPr/>
          <a:lstStyle/>
          <a:p>
            <a:r>
              <a:rPr lang="zh-CN" altLang="en-US" dirty="0"/>
              <a:t>命令行查询实例状态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Web</a:t>
            </a:r>
            <a:r>
              <a:rPr lang="zh-CN" altLang="en-US" dirty="0"/>
              <a:t>查询实例状态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707" y="2269058"/>
            <a:ext cx="9079865" cy="6655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t="20527" b="42746"/>
          <a:stretch>
            <a:fillRect/>
          </a:stretch>
        </p:blipFill>
        <p:spPr>
          <a:xfrm>
            <a:off x="2993707" y="4053572"/>
            <a:ext cx="9079865" cy="18776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-31486" y="221599"/>
            <a:ext cx="704850" cy="1531620"/>
          </a:xfrm>
        </p:spPr>
        <p:txBody>
          <a:bodyPr/>
          <a:lstStyle/>
          <a:p>
            <a:pPr lvl="0"/>
            <a:r>
              <a:rPr lang="en-US" altLang="zh-CN" dirty="0"/>
              <a:t>2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50141" y="346514"/>
            <a:ext cx="3962400" cy="81153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命令行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删除实例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-31750" y="2243455"/>
            <a:ext cx="4549775" cy="2371090"/>
          </a:xfrm>
        </p:spPr>
        <p:txBody>
          <a:bodyPr/>
          <a:lstStyle/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查询到实例名称</a:t>
            </a:r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命令行通过名字删除实例</a:t>
            </a: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5"/>
          </p:nvPr>
        </p:nvSpPr>
        <p:spPr>
          <a:xfrm>
            <a:off x="2950210" y="1633855"/>
            <a:ext cx="9166860" cy="5053965"/>
          </a:xfrm>
        </p:spPr>
        <p:txBody>
          <a:bodyPr/>
          <a:lstStyle/>
          <a:p>
            <a:r>
              <a:rPr lang="zh-CN" altLang="en-US"/>
              <a:t>root@controller:/opt/stack/devstack#  openstack server list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root@controller:/opt/stack/devstack#  openstack server delete cmd-created-vm</a:t>
            </a:r>
            <a:r>
              <a:rPr lang="en-US" altLang="zh-CN"/>
              <a:t>(</a:t>
            </a:r>
            <a:r>
              <a:rPr lang="zh-CN" altLang="en-US"/>
              <a:t>名字</a:t>
            </a:r>
            <a:r>
              <a:rPr lang="en-US" altLang="zh-CN"/>
              <a:t>)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210" y="2637155"/>
            <a:ext cx="9428480" cy="14001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-31486" y="221599"/>
            <a:ext cx="704850" cy="1531620"/>
          </a:xfrm>
        </p:spPr>
        <p:txBody>
          <a:bodyPr/>
          <a:lstStyle/>
          <a:p>
            <a:r>
              <a:rPr lang="en-US" altLang="zh-CN" dirty="0"/>
              <a:t>4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2950210" y="346710"/>
            <a:ext cx="7093585" cy="751809"/>
          </a:xfrm>
        </p:spPr>
        <p:txBody>
          <a:bodyPr wrap="square"/>
          <a:lstStyle/>
          <a:p>
            <a:r>
              <a:rPr lang="zh-CN" altLang="en-US" dirty="0"/>
              <a:t>练习</a:t>
            </a:r>
            <a:endParaRPr 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TextBox 2"/>
          <p:cNvSpPr txBox="1"/>
          <p:nvPr/>
        </p:nvSpPr>
        <p:spPr>
          <a:xfrm>
            <a:off x="804890" y="1976551"/>
            <a:ext cx="896776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"/>
            <a:r>
              <a:rPr lang="zh-CN" altLang="en-US" sz="2200" dirty="0">
                <a:latin typeface="+mn-ea"/>
                <a:ea typeface="+mn-ea"/>
                <a:sym typeface="+mn-ea"/>
              </a:rPr>
              <a:t>进行如下实验：</a:t>
            </a:r>
          </a:p>
          <a:p>
            <a:pPr fontAlgn="b"/>
            <a:r>
              <a:rPr lang="zh-CN" altLang="zh-CN" sz="2200" dirty="0">
                <a:latin typeface="+mn-ea"/>
                <a:ea typeface="+mn-ea"/>
              </a:rPr>
              <a:t>请通过</a:t>
            </a:r>
            <a:r>
              <a:rPr lang="en-US" altLang="zh-CN" sz="2200" dirty="0">
                <a:latin typeface="+mn-ea"/>
                <a:ea typeface="+mn-ea"/>
              </a:rPr>
              <a:t>Web</a:t>
            </a:r>
            <a:r>
              <a:rPr lang="zh-CN" altLang="en-US" sz="2200" dirty="0">
                <a:latin typeface="+mn-ea"/>
                <a:ea typeface="+mn-ea"/>
              </a:rPr>
              <a:t>界面及命令行方式熟悉如何使用</a:t>
            </a:r>
            <a:r>
              <a:rPr lang="en-US" altLang="zh-CN" sz="2200" dirty="0">
                <a:latin typeface="+mn-ea"/>
                <a:ea typeface="+mn-ea"/>
              </a:rPr>
              <a:t>OpenStack</a:t>
            </a:r>
          </a:p>
          <a:p>
            <a:pPr fontAlgn="b"/>
            <a:endParaRPr lang="zh-CN" altLang="zh-CN" sz="2200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 err="1">
                <a:latin typeface="+mn-ea"/>
                <a:ea typeface="+mn-ea"/>
              </a:rPr>
              <a:t>1 . OpenStack</a:t>
            </a:r>
            <a:r>
              <a:rPr lang="zh-CN" altLang="en-US" sz="2200" dirty="0" err="1">
                <a:latin typeface="+mn-ea"/>
                <a:ea typeface="+mn-ea"/>
              </a:rPr>
              <a:t>实例创建和删除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200" dirty="0" err="1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 err="1">
                <a:latin typeface="+mn-ea"/>
                <a:ea typeface="+mn-ea"/>
                <a:sym typeface="+mn-ea"/>
              </a:rPr>
              <a:t>2. OpenStack</a:t>
            </a:r>
            <a:r>
              <a:rPr lang="zh-CN" altLang="en-US" sz="2200" dirty="0" err="1">
                <a:latin typeface="+mn-ea"/>
                <a:ea typeface="+mn-ea"/>
                <a:sym typeface="+mn-ea"/>
              </a:rPr>
              <a:t>私有网络创建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200" dirty="0" err="1">
              <a:latin typeface="+mn-ea"/>
              <a:ea typeface="+mn-ea"/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200" dirty="0" err="1">
                <a:latin typeface="+mn-ea"/>
                <a:ea typeface="+mn-ea"/>
                <a:sym typeface="+mn-ea"/>
              </a:rPr>
              <a:t>实验过程中记录下自己的疑问。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200" dirty="0" err="1">
              <a:latin typeface="+mn-ea"/>
              <a:ea typeface="+mn-ea"/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zh-CN" sz="2200" dirty="0">
                <a:latin typeface="+mn-ea"/>
                <a:ea typeface="+mn-ea"/>
              </a:rPr>
              <a:t>环境</a:t>
            </a:r>
            <a:r>
              <a:rPr lang="en-US" altLang="zh-CN" sz="2200" dirty="0">
                <a:latin typeface="+mn-ea"/>
                <a:ea typeface="+mn-ea"/>
              </a:rPr>
              <a:t> </a:t>
            </a:r>
            <a:r>
              <a:rPr lang="en-US" altLang="zh-CN" sz="2200" dirty="0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http://178.128.114.33/dashboard/auth/login/</a:t>
            </a:r>
            <a:endParaRPr lang="zh-CN" altLang="en-US" sz="2200" dirty="0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zh-CN" sz="2200" dirty="0">
                <a:latin typeface="+mn-ea"/>
                <a:ea typeface="+mn-ea"/>
              </a:rPr>
              <a:t>用户名 密码 </a:t>
            </a:r>
            <a:r>
              <a:rPr lang="en-US" altLang="zh-CN" sz="2200" dirty="0">
                <a:latin typeface="+mn-ea"/>
                <a:ea typeface="+mn-ea"/>
              </a:rPr>
              <a:t>admin/123456</a:t>
            </a:r>
            <a:endParaRPr lang="zh-CN" altLang="zh-CN" sz="2200" dirty="0">
              <a:latin typeface="+mn-ea"/>
              <a:ea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zh-CN" sz="2200" dirty="0">
                <a:latin typeface="+mn-ea"/>
                <a:ea typeface="+mn-ea"/>
              </a:rPr>
              <a:t>参考文档：Red Hat Enterprise Linux OpenStack 6管理指南</a:t>
            </a:r>
            <a:r>
              <a:rPr lang="en-US" altLang="zh-CN" sz="2200" dirty="0">
                <a:latin typeface="+mn-ea"/>
                <a:ea typeface="+mn-ea"/>
              </a:rPr>
              <a:t>.pdf</a:t>
            </a:r>
            <a:endParaRPr lang="zh-CN" altLang="zh-CN" sz="2200" dirty="0">
              <a:latin typeface="+mn-ea"/>
              <a:ea typeface="+mn-ea"/>
            </a:endParaRPr>
          </a:p>
          <a:p>
            <a:endParaRPr lang="en-US" altLang="zh-CN" sz="2200" dirty="0">
              <a:latin typeface="+mn-ea"/>
              <a:ea typeface="+mn-ea"/>
            </a:endParaRPr>
          </a:p>
          <a:p>
            <a:endParaRPr lang="en-US" altLang="zh-CN" sz="2200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2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709609" y="2501900"/>
            <a:ext cx="2334293" cy="2754665"/>
          </a:xfrm>
        </p:spPr>
        <p:txBody>
          <a:bodyPr/>
          <a:lstStyle/>
          <a:p>
            <a:r>
              <a:rPr lang="en-US" altLang="zh-CN" dirty="0"/>
              <a:t>Thank</a:t>
            </a:r>
          </a:p>
          <a:p>
            <a:r>
              <a:rPr lang="en-US" altLang="zh-CN" dirty="0"/>
              <a:t>YOU!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-31486" y="221599"/>
            <a:ext cx="704850" cy="1531620"/>
          </a:xfrm>
        </p:spPr>
        <p:txBody>
          <a:bodyPr/>
          <a:lstStyle/>
          <a:p>
            <a:pPr lvl="0"/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50210" y="346710"/>
            <a:ext cx="8855075" cy="811530"/>
          </a:xfrm>
        </p:spPr>
        <p:txBody>
          <a:bodyPr wrap="square"/>
          <a:lstStyle/>
          <a:p>
            <a:r>
              <a:rPr lang="en-US" altLang="zh-CN" dirty="0">
                <a:sym typeface="+mn-ea"/>
              </a:rPr>
              <a:t>OpenStack</a:t>
            </a:r>
            <a:r>
              <a:rPr lang="zh-CN" altLang="en-US" dirty="0">
                <a:sym typeface="+mn-ea"/>
              </a:rPr>
              <a:t>实例 </a:t>
            </a:r>
            <a:r>
              <a:rPr lang="en-US" altLang="zh-CN" dirty="0">
                <a:sym typeface="+mn-ea"/>
              </a:rPr>
              <a:t>vs DigitalOcean/Vultr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5"/>
          </p:nvPr>
        </p:nvSpPr>
        <p:spPr>
          <a:xfrm>
            <a:off x="3057525" y="1903730"/>
            <a:ext cx="8590280" cy="3235960"/>
          </a:xfrm>
        </p:spPr>
        <p:txBody>
          <a:bodyPr/>
          <a:lstStyle/>
          <a:p>
            <a:r>
              <a:rPr lang="en-US" altLang="zh-CN" dirty="0"/>
              <a:t>1.  </a:t>
            </a:r>
            <a:r>
              <a:rPr lang="zh-CN" altLang="en-US" dirty="0"/>
              <a:t>界面不同，过程一致（系统类型、地域、型号、网络</a:t>
            </a:r>
            <a:r>
              <a:rPr lang="en-US" altLang="zh-CN" dirty="0"/>
              <a:t>...</a:t>
            </a:r>
            <a:r>
              <a:rPr lang="zh-CN" altLang="en-US" dirty="0"/>
              <a:t>）；</a:t>
            </a:r>
          </a:p>
          <a:p>
            <a:r>
              <a:rPr lang="en-US" altLang="zh-CN" dirty="0"/>
              <a:t>2.  </a:t>
            </a:r>
            <a:r>
              <a:rPr lang="en-US" altLang="zh-CN" dirty="0" err="1"/>
              <a:t>DigitalOcean</a:t>
            </a:r>
            <a:r>
              <a:rPr lang="en-US" altLang="zh-CN" dirty="0"/>
              <a:t>/</a:t>
            </a:r>
            <a:r>
              <a:rPr lang="en-US" altLang="zh-CN" dirty="0" err="1"/>
              <a:t>Vultr</a:t>
            </a:r>
            <a:r>
              <a:rPr lang="en-US" altLang="zh-CN" dirty="0"/>
              <a:t> </a:t>
            </a:r>
            <a:r>
              <a:rPr lang="zh-CN" altLang="zh-CN" dirty="0"/>
              <a:t>提供</a:t>
            </a:r>
            <a:r>
              <a:rPr lang="en-US" altLang="zh-CN" dirty="0"/>
              <a:t>REST API </a:t>
            </a:r>
            <a:r>
              <a:rPr lang="zh-CN" altLang="en-US" dirty="0"/>
              <a:t>方式，和</a:t>
            </a:r>
            <a:r>
              <a:rPr lang="en-US" altLang="zh-CN" dirty="0"/>
              <a:t>OpenStack API</a:t>
            </a:r>
            <a:r>
              <a:rPr lang="zh-CN" altLang="en-US" dirty="0"/>
              <a:t>方式相仿；</a:t>
            </a:r>
          </a:p>
          <a:p>
            <a:r>
              <a:rPr lang="en-US" altLang="zh-CN" dirty="0"/>
              <a:t>3. 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DigitalOcean</a:t>
            </a:r>
            <a:r>
              <a:rPr lang="en-US" altLang="zh-CN" dirty="0">
                <a:sym typeface="+mn-ea"/>
              </a:rPr>
              <a:t>/</a:t>
            </a:r>
            <a:r>
              <a:rPr lang="en-US" altLang="zh-CN" dirty="0" err="1">
                <a:sym typeface="+mn-ea"/>
              </a:rPr>
              <a:t>Vultr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支持</a:t>
            </a:r>
            <a:r>
              <a:rPr lang="en-US" altLang="zh-CN" dirty="0">
                <a:sym typeface="+mn-ea"/>
              </a:rPr>
              <a:t>Python</a:t>
            </a:r>
            <a:r>
              <a:rPr lang="zh-CN" altLang="en-US" dirty="0">
                <a:sym typeface="+mn-ea"/>
              </a:rPr>
              <a:t>等开发包远程调用以创建、删除实例；</a:t>
            </a:r>
            <a:r>
              <a:rPr lang="en-US" altLang="zh-CN" dirty="0">
                <a:sym typeface="+mn-ea"/>
              </a:rPr>
              <a:t>OpenStack</a:t>
            </a:r>
            <a:r>
              <a:rPr lang="zh-CN" altLang="en-US" dirty="0">
                <a:sym typeface="+mn-ea"/>
              </a:rPr>
              <a:t>是使用</a:t>
            </a:r>
            <a:r>
              <a:rPr lang="en-US" altLang="zh-CN" dirty="0">
                <a:sym typeface="+mn-ea"/>
              </a:rPr>
              <a:t>Python</a:t>
            </a:r>
            <a:r>
              <a:rPr lang="zh-CN" altLang="en-US" dirty="0">
                <a:sym typeface="+mn-ea"/>
              </a:rPr>
              <a:t>语言开发，天然支持</a:t>
            </a:r>
            <a:r>
              <a:rPr lang="en-US" altLang="zh-CN" dirty="0">
                <a:sym typeface="+mn-ea"/>
              </a:rPr>
              <a:t>Python</a:t>
            </a:r>
            <a:r>
              <a:rPr lang="zh-CN" altLang="en-US" dirty="0">
                <a:sym typeface="+mn-ea"/>
              </a:rPr>
              <a:t>调用。</a:t>
            </a:r>
          </a:p>
        </p:txBody>
      </p:sp>
    </p:spTree>
    <p:extLst>
      <p:ext uri="{BB962C8B-B14F-4D97-AF65-F5344CB8AC3E}">
        <p14:creationId xmlns:p14="http://schemas.microsoft.com/office/powerpoint/2010/main" val="4036532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-31486" y="221599"/>
            <a:ext cx="704850" cy="1531620"/>
          </a:xfrm>
        </p:spPr>
        <p:txBody>
          <a:bodyPr/>
          <a:lstStyle/>
          <a:p>
            <a:pPr lvl="0"/>
            <a:r>
              <a:rPr lang="en-US" altLang="zh-CN" dirty="0"/>
              <a:t>1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50141" y="346514"/>
            <a:ext cx="3962400" cy="811530"/>
          </a:xfrm>
        </p:spPr>
        <p:txBody>
          <a:bodyPr/>
          <a:lstStyle/>
          <a:p>
            <a:r>
              <a:rPr lang="zh-CN" altLang="zh-CN" dirty="0" err="1"/>
              <a:t>登录</a:t>
            </a:r>
            <a:r>
              <a:rPr lang="en-US" altLang="zh-CN" dirty="0" err="1"/>
              <a:t>OpenStack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-103823" y="1603375"/>
            <a:ext cx="4549775" cy="3972560"/>
          </a:xfrm>
        </p:spPr>
        <p:txBody>
          <a:bodyPr/>
          <a:lstStyle/>
          <a:p>
            <a:r>
              <a:rPr lang="zh-CN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假定已通过</a:t>
            </a:r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RDO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devstack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方式安装好</a:t>
            </a:r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openstack</a:t>
            </a:r>
          </a:p>
          <a:p>
            <a:endParaRPr lang="en-US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OpenStack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登录地址：</a:t>
            </a:r>
          </a:p>
          <a:p>
            <a:r>
              <a:rPr lang="en-US" altLang="zh-CN" sz="1400" dirty="0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http://178.128.114.33/dashboard</a:t>
            </a:r>
            <a:endParaRPr lang="en-US" altLang="zh-CN" sz="1400" dirty="0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用户名</a:t>
            </a:r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 </a:t>
            </a:r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admin/123456</a:t>
            </a:r>
          </a:p>
          <a:p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自己安装时设定</a:t>
            </a:r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6"/>
          </p:nvPr>
        </p:nvSpPr>
        <p:spPr>
          <a:xfrm>
            <a:off x="417195" y="3940810"/>
            <a:ext cx="3507740" cy="487680"/>
          </a:xfrm>
        </p:spPr>
        <p:txBody>
          <a:bodyPr wrap="square"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BF2AF8-3795-4039-8446-0BBEA7787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27" y="1733469"/>
            <a:ext cx="6888514" cy="48494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-31486" y="221599"/>
            <a:ext cx="704850" cy="1531620"/>
          </a:xfrm>
        </p:spPr>
        <p:txBody>
          <a:bodyPr/>
          <a:lstStyle/>
          <a:p>
            <a:pPr lvl="0"/>
            <a:r>
              <a:rPr lang="en-US" altLang="zh-CN" dirty="0"/>
              <a:t>1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50141" y="346514"/>
            <a:ext cx="3962400" cy="811530"/>
          </a:xfrm>
        </p:spPr>
        <p:txBody>
          <a:bodyPr/>
          <a:lstStyle/>
          <a:p>
            <a:r>
              <a:rPr lang="zh-CN" altLang="en-US" dirty="0"/>
              <a:t>首页 概况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0" y="1569485"/>
            <a:ext cx="4549775" cy="2371090"/>
          </a:xfrm>
        </p:spPr>
        <p:txBody>
          <a:bodyPr/>
          <a:lstStyle/>
          <a:p>
            <a:endParaRPr lang="en-US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概况</a:t>
            </a:r>
            <a:endParaRPr lang="en-US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 概况  显示计算资源、存储资源、网络资源等</a:t>
            </a: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Admin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  项目、管理员、身份管理 三项</a:t>
            </a: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普通用户登录只有 项目、身份管理 选项</a:t>
            </a: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945" y="1520190"/>
            <a:ext cx="9484995" cy="53333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-31486" y="221599"/>
            <a:ext cx="704850" cy="1531620"/>
          </a:xfrm>
        </p:spPr>
        <p:txBody>
          <a:bodyPr/>
          <a:lstStyle/>
          <a:p>
            <a:pPr lvl="0"/>
            <a:r>
              <a:rPr lang="en-US" altLang="zh-CN" dirty="0"/>
              <a:t>1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50210" y="346710"/>
            <a:ext cx="5910580" cy="811530"/>
          </a:xfrm>
        </p:spPr>
        <p:txBody>
          <a:bodyPr wrap="square"/>
          <a:lstStyle/>
          <a:p>
            <a:r>
              <a:rPr lang="zh-CN" altLang="en-US" dirty="0"/>
              <a:t>创建实例</a:t>
            </a:r>
            <a:r>
              <a:rPr lang="en-US" altLang="zh-CN" dirty="0"/>
              <a:t>(</a:t>
            </a:r>
            <a:r>
              <a:rPr lang="zh-CN" altLang="zh-CN" dirty="0"/>
              <a:t>创建云主机</a:t>
            </a:r>
            <a:r>
              <a:rPr lang="en-US" altLang="zh-CN" dirty="0"/>
              <a:t>)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-31750" y="2243455"/>
            <a:ext cx="4549775" cy="2371090"/>
          </a:xfrm>
        </p:spPr>
        <p:txBody>
          <a:bodyPr/>
          <a:lstStyle/>
          <a:p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 </a:t>
            </a:r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 </a:t>
            </a:r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创建实例</a:t>
            </a:r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进行虚拟机创建</a:t>
            </a: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635" y="2080767"/>
            <a:ext cx="8235047" cy="46305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-31486" y="221599"/>
            <a:ext cx="704850" cy="1531620"/>
          </a:xfrm>
        </p:spPr>
        <p:txBody>
          <a:bodyPr/>
          <a:lstStyle/>
          <a:p>
            <a:pPr lvl="0"/>
            <a:r>
              <a:rPr lang="en-US" altLang="zh-CN" dirty="0"/>
              <a:t>1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50141" y="346514"/>
            <a:ext cx="3962400" cy="81153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创建实例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90600" y="1753219"/>
            <a:ext cx="4549775" cy="2371090"/>
          </a:xfrm>
        </p:spPr>
        <p:txBody>
          <a:bodyPr/>
          <a:lstStyle/>
          <a:p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 实例 名称 </a:t>
            </a:r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 地域</a:t>
            </a: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填写需要创建虚拟机的数量</a:t>
            </a: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下一项</a:t>
            </a:r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81" y="3738495"/>
            <a:ext cx="5609846" cy="31543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21CBE5-3CAB-4D96-9DEF-B964C8ED8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81" y="1763362"/>
            <a:ext cx="5609846" cy="176524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04C4F45-4B2A-4C8A-8A39-BB55F39F18EE}"/>
              </a:ext>
            </a:extLst>
          </p:cNvPr>
          <p:cNvSpPr txBox="1"/>
          <p:nvPr/>
        </p:nvSpPr>
        <p:spPr>
          <a:xfrm>
            <a:off x="2950141" y="1444510"/>
            <a:ext cx="6487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Tencent</a:t>
            </a:r>
            <a:r>
              <a:rPr lang="zh-CN" altLang="en-US" sz="1800" dirty="0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B7A77B6-52EC-4194-A12F-F4F358D6C729}"/>
              </a:ext>
            </a:extLst>
          </p:cNvPr>
          <p:cNvSpPr txBox="1"/>
          <p:nvPr/>
        </p:nvSpPr>
        <p:spPr>
          <a:xfrm>
            <a:off x="2852134" y="3458322"/>
            <a:ext cx="6487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OpenStack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-31486" y="221599"/>
            <a:ext cx="704850" cy="1531620"/>
          </a:xfrm>
        </p:spPr>
        <p:txBody>
          <a:bodyPr/>
          <a:lstStyle/>
          <a:p>
            <a:pPr lvl="0"/>
            <a:r>
              <a:rPr lang="en-US" altLang="zh-CN" dirty="0"/>
              <a:t>1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50141" y="346514"/>
            <a:ext cx="3962400" cy="81153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创建实例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19388" y="2090872"/>
            <a:ext cx="4549775" cy="2371090"/>
          </a:xfrm>
        </p:spPr>
        <p:txBody>
          <a:bodyPr/>
          <a:lstStyle/>
          <a:p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 镜像 文件</a:t>
            </a:r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下一项</a:t>
            </a:r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8" name="对象 7"/>
          <p:cNvGraphicFramePr/>
          <p:nvPr>
            <p:extLst>
              <p:ext uri="{D42A27DB-BD31-4B8C-83A1-F6EECF244321}">
                <p14:modId xmlns:p14="http://schemas.microsoft.com/office/powerpoint/2010/main" val="3685231782"/>
              </p:ext>
            </p:extLst>
          </p:nvPr>
        </p:nvGraphicFramePr>
        <p:xfrm>
          <a:off x="2869172" y="3739023"/>
          <a:ext cx="6470889" cy="2385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096375" imgH="4295775" progId="Paint.Picture">
                  <p:embed/>
                </p:oleObj>
              </mc:Choice>
              <mc:Fallback>
                <p:oleObj r:id="rId2" imgW="9096375" imgH="429577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69172" y="3739023"/>
                        <a:ext cx="6470889" cy="2385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9A62CBBD-8A2C-413E-B781-7C12FF760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172" y="1869192"/>
            <a:ext cx="6480207" cy="143167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FECCFE5-FC6D-4D49-9AA4-CF8370F98F40}"/>
              </a:ext>
            </a:extLst>
          </p:cNvPr>
          <p:cNvSpPr txBox="1"/>
          <p:nvPr/>
        </p:nvSpPr>
        <p:spPr>
          <a:xfrm>
            <a:off x="2835096" y="1507529"/>
            <a:ext cx="6487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Tencent</a:t>
            </a:r>
            <a:r>
              <a:rPr lang="zh-CN" altLang="en-US" sz="1800" dirty="0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4BB004-4260-4AD3-BF58-8F8546647DE4}"/>
              </a:ext>
            </a:extLst>
          </p:cNvPr>
          <p:cNvSpPr txBox="1"/>
          <p:nvPr/>
        </p:nvSpPr>
        <p:spPr>
          <a:xfrm>
            <a:off x="2851939" y="3453853"/>
            <a:ext cx="6487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OpenStack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-31486" y="221599"/>
            <a:ext cx="704850" cy="1531620"/>
          </a:xfrm>
        </p:spPr>
        <p:txBody>
          <a:bodyPr/>
          <a:lstStyle/>
          <a:p>
            <a:pPr lvl="0"/>
            <a:r>
              <a:rPr lang="en-US" altLang="zh-CN" dirty="0"/>
              <a:t>1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50141" y="346514"/>
            <a:ext cx="3962400" cy="81153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创建实例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17056" y="2080877"/>
            <a:ext cx="4549775" cy="2371090"/>
          </a:xfrm>
        </p:spPr>
        <p:txBody>
          <a:bodyPr/>
          <a:lstStyle/>
          <a:p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 实例类型 </a:t>
            </a:r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下一项</a:t>
            </a:r>
            <a:r>
              <a:rPr lang="en-US" altLang="zh-CN" sz="1400" dirty="0" err="1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err="1">
              <a:solidFill>
                <a:srgbClr val="11B0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141" y="3972048"/>
            <a:ext cx="5504839" cy="30952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1BF7D01-B7D4-493A-9422-A029F3CC2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141" y="1563012"/>
            <a:ext cx="4133240" cy="221625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3778F40-C8CF-424D-BFC8-55C882E98B10}"/>
              </a:ext>
            </a:extLst>
          </p:cNvPr>
          <p:cNvSpPr txBox="1"/>
          <p:nvPr/>
        </p:nvSpPr>
        <p:spPr>
          <a:xfrm>
            <a:off x="2852134" y="1301036"/>
            <a:ext cx="6487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Tencent</a:t>
            </a:r>
            <a:r>
              <a:rPr lang="zh-CN" altLang="en-US" sz="1800" dirty="0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6C03690-F0FE-4275-B3B6-C36D3BF5B7A7}"/>
              </a:ext>
            </a:extLst>
          </p:cNvPr>
          <p:cNvSpPr txBox="1"/>
          <p:nvPr/>
        </p:nvSpPr>
        <p:spPr>
          <a:xfrm>
            <a:off x="2852134" y="3734374"/>
            <a:ext cx="6487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1B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OpenStack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蓝色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B0F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主题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主题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733</Words>
  <Application>Microsoft Office PowerPoint</Application>
  <PresentationFormat>宽屏</PresentationFormat>
  <Paragraphs>295</Paragraphs>
  <Slides>23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宋体</vt:lpstr>
      <vt:lpstr>微软雅黑</vt:lpstr>
      <vt:lpstr>Arial</vt:lpstr>
      <vt:lpstr>Calibri</vt:lpstr>
      <vt:lpstr>Calibri Light</vt:lpstr>
      <vt:lpstr>Segoe UI Semilight</vt:lpstr>
      <vt:lpstr>Office 主题</vt:lpstr>
      <vt:lpstr>1_Office 主题</vt:lpstr>
      <vt:lpstr>Bitmap 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云计算和云计算基础架构平台介绍  南京第五十五所技术开发有限公司 宋学永 于奎伟 程然</dc:title>
  <cp:lastModifiedBy>Zhi</cp:lastModifiedBy>
  <cp:revision>1250</cp:revision>
  <dcterms:created xsi:type="dcterms:W3CDTF">2019-02-09T14:16:00Z</dcterms:created>
  <dcterms:modified xsi:type="dcterms:W3CDTF">2021-03-29T09:18:31Z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2052-10.1.0.7566</vt:lpwstr>
  </property>
</Properties>
</file>